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5"/>
    <p:sldMasterId id="2147483670" r:id="rId6"/>
  </p:sldMasterIdLst>
  <p:notesMasterIdLst>
    <p:notesMasterId r:id="rId16"/>
  </p:notesMasterIdLst>
  <p:sldIdLst>
    <p:sldId id="256" r:id="rId7"/>
    <p:sldId id="334" r:id="rId8"/>
    <p:sldId id="333" r:id="rId9"/>
    <p:sldId id="321" r:id="rId10"/>
    <p:sldId id="326" r:id="rId11"/>
    <p:sldId id="327" r:id="rId12"/>
    <p:sldId id="331" r:id="rId13"/>
    <p:sldId id="332" r:id="rId14"/>
    <p:sldId id="317" r:id="rId1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55865" autoAdjust="0"/>
  </p:normalViewPr>
  <p:slideViewPr>
    <p:cSldViewPr>
      <p:cViewPr varScale="1">
        <p:scale>
          <a:sx n="33" d="100"/>
          <a:sy n="33" d="100"/>
        </p:scale>
        <p:origin x="2304" y="54"/>
      </p:cViewPr>
      <p:guideLst>
        <p:guide orient="horz" pos="2160"/>
        <p:guide pos="2880"/>
      </p:guideLst>
    </p:cSldViewPr>
  </p:slideViewPr>
  <p:notesTextViewPr>
    <p:cViewPr>
      <p:scale>
        <a:sx n="105" d="100"/>
        <a:sy n="105" d="100"/>
      </p:scale>
      <p:origin x="0" y="0"/>
    </p:cViewPr>
  </p:notesTextViewPr>
  <p:sorterViewPr>
    <p:cViewPr>
      <p:scale>
        <a:sx n="100" d="100"/>
        <a:sy n="100" d="100"/>
      </p:scale>
      <p:origin x="0" y="0"/>
    </p:cViewPr>
  </p:sorterViewPr>
  <p:notesViewPr>
    <p:cSldViewPr>
      <p:cViewPr varScale="1">
        <p:scale>
          <a:sx n="85" d="100"/>
          <a:sy n="85" d="100"/>
        </p:scale>
        <p:origin x="235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00B7E-7A17-47E8-A5AB-33071C0C8AAA}" type="datetimeFigureOut">
              <a:rPr lang="sv-SE" smtClean="0"/>
              <a:pPr/>
              <a:t>2017-11-13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176074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Vi</a:t>
            </a:r>
            <a:r>
              <a:rPr lang="sv-SE" baseline="0" dirty="0" smtClean="0"/>
              <a:t> kommer att prata om hur vi arbetar med användarundersökningar (och eftersom vi har fått ta del av många exempel på extern användarundersökningsmetoder) så kommer vi enbart att prata om hur vår interna process ser ut.  Vi anser att bättre verktyg, tjänster, system och effektivare processer internt ger bättre externa system och upplevelse för våra användare.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Systemen ska stödja arbetsprocesserna, inte tvärtom! </a:t>
            </a: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r>
              <a:rPr lang="sv-SE" baseline="0" dirty="0" smtClean="0"/>
              <a:t>Vilken metod man använder beror på hur uppgiften ser ut, vilken typ av användarundersökning som ska göras. Vi anpassar användarundersökningsmetod efter uppgift.</a:t>
            </a:r>
          </a:p>
          <a:p>
            <a:endParaRPr lang="sv-SE" baseline="0" dirty="0" smtClean="0"/>
          </a:p>
          <a:p>
            <a:r>
              <a:rPr lang="sv-SE" baseline="0" dirty="0" smtClean="0"/>
              <a:t>Vi tänker ge er ett exempel på hur det kan se ut hos oss för en intern användarundersökning.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baseline="0" dirty="0" smtClean="0"/>
          </a:p>
          <a:p>
            <a:endParaRPr lang="sv-SE" dirty="0"/>
          </a:p>
        </p:txBody>
      </p:sp>
      <p:sp>
        <p:nvSpPr>
          <p:cNvPr id="4" name="Slide Number Placeholder 3"/>
          <p:cNvSpPr>
            <a:spLocks noGrp="1"/>
          </p:cNvSpPr>
          <p:nvPr>
            <p:ph type="sldNum" sz="quarter" idx="10"/>
          </p:nvPr>
        </p:nvSpPr>
        <p:spPr/>
        <p:txBody>
          <a:bodyPr/>
          <a:lstStyle/>
          <a:p>
            <a:fld id="{A9264AB5-3208-46EB-A2CB-53BA67DEFF15}" type="slidenum">
              <a:rPr lang="sv-SE" smtClean="0"/>
              <a:pPr/>
              <a:t>1</a:t>
            </a:fld>
            <a:endParaRPr lang="sv-SE"/>
          </a:p>
        </p:txBody>
      </p:sp>
    </p:spTree>
    <p:extLst>
      <p:ext uri="{BB962C8B-B14F-4D97-AF65-F5344CB8AC3E}">
        <p14:creationId xmlns:p14="http://schemas.microsoft.com/office/powerpoint/2010/main" val="1103388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9264AB5-3208-46EB-A2CB-53BA67DEFF15}" type="slidenum">
              <a:rPr lang="sv-SE" smtClean="0"/>
              <a:pPr/>
              <a:t>3</a:t>
            </a:fld>
            <a:endParaRPr lang="sv-SE"/>
          </a:p>
        </p:txBody>
      </p:sp>
    </p:spTree>
    <p:extLst>
      <p:ext uri="{BB962C8B-B14F-4D97-AF65-F5344CB8AC3E}">
        <p14:creationId xmlns:p14="http://schemas.microsoft.com/office/powerpoint/2010/main" val="435989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Nuläget</a:t>
            </a:r>
          </a:p>
          <a:p>
            <a:endParaRPr lang="sv-SE" dirty="0"/>
          </a:p>
        </p:txBody>
      </p:sp>
      <p:sp>
        <p:nvSpPr>
          <p:cNvPr id="4" name="Platshållare för bildnummer 3"/>
          <p:cNvSpPr>
            <a:spLocks noGrp="1"/>
          </p:cNvSpPr>
          <p:nvPr>
            <p:ph type="sldNum" sz="quarter" idx="10"/>
          </p:nvPr>
        </p:nvSpPr>
        <p:spPr/>
        <p:txBody>
          <a:bodyPr/>
          <a:lstStyle/>
          <a:p>
            <a:fld id="{A9264AB5-3208-46EB-A2CB-53BA67DEFF15}" type="slidenum">
              <a:rPr lang="sv-SE" smtClean="0"/>
              <a:pPr/>
              <a:t>4</a:t>
            </a:fld>
            <a:endParaRPr lang="sv-SE"/>
          </a:p>
        </p:txBody>
      </p:sp>
    </p:spTree>
    <p:extLst>
      <p:ext uri="{BB962C8B-B14F-4D97-AF65-F5344CB8AC3E}">
        <p14:creationId xmlns:p14="http://schemas.microsoft.com/office/powerpoint/2010/main" val="311705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Visualisering av nuläget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p:txBody>
      </p:sp>
      <p:sp>
        <p:nvSpPr>
          <p:cNvPr id="4" name="Platshållare för bildnummer 3"/>
          <p:cNvSpPr>
            <a:spLocks noGrp="1"/>
          </p:cNvSpPr>
          <p:nvPr>
            <p:ph type="sldNum" sz="quarter" idx="10"/>
          </p:nvPr>
        </p:nvSpPr>
        <p:spPr/>
        <p:txBody>
          <a:bodyPr/>
          <a:lstStyle/>
          <a:p>
            <a:fld id="{A9264AB5-3208-46EB-A2CB-53BA67DEFF15}" type="slidenum">
              <a:rPr lang="sv-SE" smtClean="0"/>
              <a:pPr/>
              <a:t>5</a:t>
            </a:fld>
            <a:endParaRPr lang="sv-SE"/>
          </a:p>
        </p:txBody>
      </p:sp>
    </p:spTree>
    <p:extLst>
      <p:ext uri="{BB962C8B-B14F-4D97-AF65-F5344CB8AC3E}">
        <p14:creationId xmlns:p14="http://schemas.microsoft.com/office/powerpoint/2010/main" val="1859067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indent="0">
              <a:buFont typeface="Arial" panose="020B0604020202020204" pitchFamily="34" charset="0"/>
              <a:buNone/>
            </a:pPr>
            <a:r>
              <a:rPr lang="sv-SE" baseline="0" dirty="0" smtClean="0"/>
              <a:t>Samma process fast resultatet.</a:t>
            </a:r>
          </a:p>
          <a:p>
            <a:pPr marL="171450" indent="-171450">
              <a:buFont typeface="Arial" panose="020B0604020202020204" pitchFamily="34" charset="0"/>
              <a:buChar char="•"/>
            </a:pPr>
            <a:endParaRPr lang="sv-SE" baseline="0" dirty="0" smtClean="0"/>
          </a:p>
          <a:p>
            <a:pPr marL="171450" indent="-171450">
              <a:buFont typeface="Arial" panose="020B0604020202020204" pitchFamily="34" charset="0"/>
              <a:buChar char="•"/>
            </a:pPr>
            <a:endParaRPr lang="sv-SE" baseline="0" dirty="0" smtClean="0"/>
          </a:p>
          <a:p>
            <a:pPr marL="0" indent="0">
              <a:buFont typeface="Arial" panose="020B0604020202020204" pitchFamily="34" charset="0"/>
              <a:buNone/>
            </a:pPr>
            <a:endParaRPr lang="sv-SE" b="1" dirty="0" smtClean="0"/>
          </a:p>
        </p:txBody>
      </p:sp>
      <p:sp>
        <p:nvSpPr>
          <p:cNvPr id="4" name="Platshållare för bildnummer 3"/>
          <p:cNvSpPr>
            <a:spLocks noGrp="1"/>
          </p:cNvSpPr>
          <p:nvPr>
            <p:ph type="sldNum" sz="quarter" idx="10"/>
          </p:nvPr>
        </p:nvSpPr>
        <p:spPr/>
        <p:txBody>
          <a:bodyPr/>
          <a:lstStyle/>
          <a:p>
            <a:fld id="{A9264AB5-3208-46EB-A2CB-53BA67DEFF15}" type="slidenum">
              <a:rPr lang="sv-SE" smtClean="0"/>
              <a:pPr/>
              <a:t>6</a:t>
            </a:fld>
            <a:endParaRPr lang="sv-SE"/>
          </a:p>
        </p:txBody>
      </p:sp>
    </p:spTree>
    <p:extLst>
      <p:ext uri="{BB962C8B-B14F-4D97-AF65-F5344CB8AC3E}">
        <p14:creationId xmlns:p14="http://schemas.microsoft.com/office/powerpoint/2010/main" val="4160771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Prototypstester</a:t>
            </a:r>
          </a:p>
          <a:p>
            <a:endParaRPr lang="sv-SE" dirty="0" smtClean="0"/>
          </a:p>
        </p:txBody>
      </p:sp>
      <p:sp>
        <p:nvSpPr>
          <p:cNvPr id="4" name="Platshållare för bildnummer 3"/>
          <p:cNvSpPr>
            <a:spLocks noGrp="1"/>
          </p:cNvSpPr>
          <p:nvPr>
            <p:ph type="sldNum" sz="quarter" idx="10"/>
          </p:nvPr>
        </p:nvSpPr>
        <p:spPr/>
        <p:txBody>
          <a:bodyPr/>
          <a:lstStyle/>
          <a:p>
            <a:fld id="{A9264AB5-3208-46EB-A2CB-53BA67DEFF15}" type="slidenum">
              <a:rPr lang="sv-SE" smtClean="0"/>
              <a:pPr/>
              <a:t>7</a:t>
            </a:fld>
            <a:endParaRPr lang="sv-SE"/>
          </a:p>
        </p:txBody>
      </p:sp>
    </p:spTree>
    <p:extLst>
      <p:ext uri="{BB962C8B-B14F-4D97-AF65-F5344CB8AC3E}">
        <p14:creationId xmlns:p14="http://schemas.microsoft.com/office/powerpoint/2010/main" val="1735339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Testmiljö med faktisk lösning/förändring</a:t>
            </a:r>
          </a:p>
          <a:p>
            <a:r>
              <a:rPr lang="sv-SE" dirty="0" smtClean="0"/>
              <a:t>Efter utveckling har genomförts</a:t>
            </a:r>
            <a:r>
              <a:rPr lang="sv-SE" baseline="0" dirty="0" smtClean="0"/>
              <a:t> så testar verksamheten och externa användare förslaget igen. (iteration &amp; validering)</a:t>
            </a:r>
          </a:p>
          <a:p>
            <a:endParaRPr lang="sv-SE" baseline="0" dirty="0" smtClean="0"/>
          </a:p>
          <a:p>
            <a:endParaRPr lang="sv-SE" baseline="0" dirty="0" smtClean="0"/>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endParaRPr lang="sv-SE" dirty="0" smtClean="0"/>
          </a:p>
          <a:p>
            <a:pPr marL="0" indent="0">
              <a:buFont typeface="Arial" panose="020B0604020202020204" pitchFamily="34" charset="0"/>
              <a:buNone/>
            </a:pPr>
            <a:endParaRPr lang="sv-SE" baseline="0" dirty="0" smtClean="0"/>
          </a:p>
          <a:p>
            <a:pPr marL="0" indent="0">
              <a:buFont typeface="Arial" panose="020B0604020202020204" pitchFamily="34" charset="0"/>
              <a:buNone/>
            </a:pPr>
            <a:endParaRPr lang="sv-SE" baseline="0" dirty="0" smtClean="0"/>
          </a:p>
          <a:p>
            <a:pPr marL="171450" indent="-171450">
              <a:buFont typeface="Arial" panose="020B0604020202020204" pitchFamily="34" charset="0"/>
              <a:buChar char="•"/>
            </a:pPr>
            <a:endParaRPr lang="sv-SE" baseline="0" dirty="0" smtClean="0"/>
          </a:p>
          <a:p>
            <a:pPr marL="171450" indent="-171450">
              <a:buFont typeface="Arial" panose="020B0604020202020204" pitchFamily="34" charset="0"/>
              <a:buChar char="•"/>
            </a:pPr>
            <a:endParaRPr lang="sv-SE" baseline="0" dirty="0" smtClean="0"/>
          </a:p>
          <a:p>
            <a:pPr marL="171450" indent="-171450">
              <a:buFont typeface="Arial" panose="020B0604020202020204" pitchFamily="34" charset="0"/>
              <a:buChar char="•"/>
            </a:pPr>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A9264AB5-3208-46EB-A2CB-53BA67DEFF15}" type="slidenum">
              <a:rPr lang="sv-SE" smtClean="0"/>
              <a:pPr/>
              <a:t>8</a:t>
            </a:fld>
            <a:endParaRPr lang="sv-SE"/>
          </a:p>
        </p:txBody>
      </p:sp>
    </p:spTree>
    <p:extLst>
      <p:ext uri="{BB962C8B-B14F-4D97-AF65-F5344CB8AC3E}">
        <p14:creationId xmlns:p14="http://schemas.microsoft.com/office/powerpoint/2010/main" val="2145130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baseline="0" dirty="0" smtClean="0"/>
          </a:p>
          <a:p>
            <a:endParaRPr lang="sv-SE" dirty="0"/>
          </a:p>
        </p:txBody>
      </p:sp>
      <p:sp>
        <p:nvSpPr>
          <p:cNvPr id="4" name="Slide Number Placeholder 3"/>
          <p:cNvSpPr>
            <a:spLocks noGrp="1"/>
          </p:cNvSpPr>
          <p:nvPr>
            <p:ph type="sldNum" sz="quarter" idx="10"/>
          </p:nvPr>
        </p:nvSpPr>
        <p:spPr/>
        <p:txBody>
          <a:bodyPr/>
          <a:lstStyle/>
          <a:p>
            <a:fld id="{A9264AB5-3208-46EB-A2CB-53BA67DEFF15}" type="slidenum">
              <a:rPr lang="sv-SE" smtClean="0"/>
              <a:pPr/>
              <a:t>9</a:t>
            </a:fld>
            <a:endParaRPr lang="sv-SE"/>
          </a:p>
        </p:txBody>
      </p:sp>
    </p:spTree>
    <p:extLst>
      <p:ext uri="{BB962C8B-B14F-4D97-AF65-F5344CB8AC3E}">
        <p14:creationId xmlns:p14="http://schemas.microsoft.com/office/powerpoint/2010/main" val="524688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8" name="Picture 9" descr="SU_PPT_kronor"/>
          <p:cNvPicPr>
            <a:picLocks noChangeAspect="1" noChangeArrowheads="1"/>
          </p:cNvPicPr>
          <p:nvPr userDrawn="1"/>
        </p:nvPicPr>
        <p:blipFill>
          <a:blip r:embed="rId2" cstate="print"/>
          <a:srcRect/>
          <a:stretch>
            <a:fillRect/>
          </a:stretch>
        </p:blipFill>
        <p:spPr bwMode="auto">
          <a:xfrm>
            <a:off x="0" y="1682750"/>
            <a:ext cx="5595938" cy="5175250"/>
          </a:xfrm>
          <a:prstGeom prst="rect">
            <a:avLst/>
          </a:prstGeom>
          <a:noFill/>
        </p:spPr>
      </p:pic>
      <p:sp>
        <p:nvSpPr>
          <p:cNvPr id="2" name="Rubrik 1"/>
          <p:cNvSpPr>
            <a:spLocks noGrp="1"/>
          </p:cNvSpPr>
          <p:nvPr>
            <p:ph type="ctrTitle"/>
          </p:nvPr>
        </p:nvSpPr>
        <p:spPr>
          <a:xfrm>
            <a:off x="1008000" y="2437200"/>
            <a:ext cx="66312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1008000" y="3859200"/>
            <a:ext cx="6631200" cy="1166400"/>
          </a:xfr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a:xfrm>
            <a:off x="781200" y="6152400"/>
            <a:ext cx="1123200" cy="280800"/>
          </a:xfrm>
        </p:spPr>
        <p:txBody>
          <a:bodyPr/>
          <a:lstStyle/>
          <a:p>
            <a:fld id="{1FBC7B6B-8B67-4017-A1F2-A51D3A2EDB2A}" type="datetime1">
              <a:rPr lang="sv-SE" smtClean="0"/>
              <a:pPr/>
              <a:t>2017-11-13</a:t>
            </a:fld>
            <a:endParaRPr lang="sv-SE"/>
          </a:p>
        </p:txBody>
      </p:sp>
      <p:sp>
        <p:nvSpPr>
          <p:cNvPr id="5" name="Platshållare för sidfot 4"/>
          <p:cNvSpPr>
            <a:spLocks noGrp="1"/>
          </p:cNvSpPr>
          <p:nvPr>
            <p:ph type="ftr" sz="quarter" idx="11"/>
          </p:nvPr>
        </p:nvSpPr>
        <p:spPr>
          <a:xfrm>
            <a:off x="1936800" y="6152400"/>
            <a:ext cx="4492800" cy="280800"/>
          </a:xfrm>
        </p:spPr>
        <p:txBody>
          <a:bodyPr/>
          <a:lstStyle/>
          <a:p>
            <a:r>
              <a:rPr lang="sv-SE" dirty="0" smtClean="0"/>
              <a:t>/Namn </a:t>
            </a:r>
            <a:r>
              <a:rPr lang="sv-SE" dirty="0" err="1" smtClean="0"/>
              <a:t>Namn</a:t>
            </a:r>
            <a:r>
              <a:rPr lang="sv-SE" dirty="0" smtClean="0"/>
              <a:t>, Institution eller liknande</a:t>
            </a:r>
            <a:endParaRPr lang="sv-SE" dirty="0"/>
          </a:p>
        </p:txBody>
      </p:sp>
      <p:sp>
        <p:nvSpPr>
          <p:cNvPr id="6" name="Platshållare för bildnummer 5"/>
          <p:cNvSpPr>
            <a:spLocks noGrp="1"/>
          </p:cNvSpPr>
          <p:nvPr>
            <p:ph type="sldNum" sz="quarter" idx="12"/>
          </p:nvPr>
        </p:nvSpPr>
        <p:spPr>
          <a:xfrm>
            <a:off x="6588000" y="6152400"/>
            <a:ext cx="2133600" cy="280800"/>
          </a:xfrm>
        </p:spPr>
        <p:txBody>
          <a:bodyPr/>
          <a:lstStyle/>
          <a:p>
            <a:fld id="{400B66ED-EE6C-4E7E-848D-94DB84BF3115}" type="slidenum">
              <a:rPr lang="sv-SE" smtClean="0"/>
              <a:pPr/>
              <a:t>‹#›</a:t>
            </a:fld>
            <a:endParaRPr lang="sv-S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9" name="Picture 9" descr="SU_PPT_olivkvist"/>
          <p:cNvPicPr>
            <a:picLocks noChangeAspect="1" noChangeArrowheads="1"/>
          </p:cNvPicPr>
          <p:nvPr userDrawn="1"/>
        </p:nvPicPr>
        <p:blipFill>
          <a:blip r:embed="rId2" cstate="print"/>
          <a:srcRect l="1746"/>
          <a:stretch>
            <a:fillRect/>
          </a:stretch>
        </p:blipFill>
        <p:spPr bwMode="auto">
          <a:xfrm>
            <a:off x="1588" y="317500"/>
            <a:ext cx="6881812" cy="6540500"/>
          </a:xfrm>
          <a:prstGeom prst="rect">
            <a:avLst/>
          </a:prstGeom>
          <a:noFill/>
        </p:spPr>
      </p:pic>
      <p:sp>
        <p:nvSpPr>
          <p:cNvPr id="2" name="Rubrik 1"/>
          <p:cNvSpPr>
            <a:spLocks noGrp="1"/>
          </p:cNvSpPr>
          <p:nvPr>
            <p:ph type="ctrTitle"/>
          </p:nvPr>
        </p:nvSpPr>
        <p:spPr>
          <a:xfrm>
            <a:off x="1008000" y="2437200"/>
            <a:ext cx="66312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1008000" y="3859200"/>
            <a:ext cx="6631200" cy="1166400"/>
          </a:xfr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a:xfrm>
            <a:off x="781200" y="6152400"/>
            <a:ext cx="1123200" cy="280800"/>
          </a:xfrm>
        </p:spPr>
        <p:txBody>
          <a:bodyPr/>
          <a:lstStyle/>
          <a:p>
            <a:fld id="{D710EA90-21AA-4DAE-8BB3-7AE26694224B}" type="datetime1">
              <a:rPr lang="sv-SE" smtClean="0"/>
              <a:pPr/>
              <a:t>2017-11-13</a:t>
            </a:fld>
            <a:endParaRPr lang="sv-SE"/>
          </a:p>
        </p:txBody>
      </p:sp>
      <p:sp>
        <p:nvSpPr>
          <p:cNvPr id="5" name="Platshållare för sidfot 4"/>
          <p:cNvSpPr>
            <a:spLocks noGrp="1"/>
          </p:cNvSpPr>
          <p:nvPr>
            <p:ph type="ftr" sz="quarter" idx="11"/>
          </p:nvPr>
        </p:nvSpPr>
        <p:spPr>
          <a:xfrm>
            <a:off x="1936800" y="6152400"/>
            <a:ext cx="4492800" cy="280800"/>
          </a:xfrm>
        </p:spPr>
        <p:txBody>
          <a:bodyPr/>
          <a:lstStyle/>
          <a:p>
            <a:r>
              <a:rPr lang="sv-SE" dirty="0" smtClean="0"/>
              <a:t>/Namn </a:t>
            </a:r>
            <a:r>
              <a:rPr lang="sv-SE" dirty="0" err="1" smtClean="0"/>
              <a:t>Namn</a:t>
            </a:r>
            <a:r>
              <a:rPr lang="sv-SE" dirty="0" smtClean="0"/>
              <a:t>, Institution eller liknande</a:t>
            </a:r>
            <a:endParaRPr lang="sv-SE" dirty="0"/>
          </a:p>
        </p:txBody>
      </p:sp>
      <p:sp>
        <p:nvSpPr>
          <p:cNvPr id="6" name="Platshållare för bildnummer 5"/>
          <p:cNvSpPr>
            <a:spLocks noGrp="1"/>
          </p:cNvSpPr>
          <p:nvPr>
            <p:ph type="sldNum" sz="quarter" idx="12"/>
          </p:nvPr>
        </p:nvSpPr>
        <p:spPr>
          <a:xfrm>
            <a:off x="6588000" y="6152400"/>
            <a:ext cx="2133600" cy="280800"/>
          </a:xfrm>
        </p:spPr>
        <p:txBody>
          <a:bodyPr/>
          <a:lstStyle/>
          <a:p>
            <a:fld id="{400B66ED-EE6C-4E7E-848D-94DB84BF3115}" type="slidenum">
              <a:rPr lang="sv-SE" smtClean="0"/>
              <a:pPr/>
              <a:t>‹#›</a:t>
            </a:fld>
            <a:endParaRPr lang="sv-S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476C8F79-A4A9-4F8B-A48F-5AFFABFA086B}" type="datetime1">
              <a:rPr lang="sv-SE" smtClean="0"/>
              <a:pPr/>
              <a:t>2017-11-13</a:t>
            </a:fld>
            <a:endParaRPr lang="sv-SE"/>
          </a:p>
        </p:txBody>
      </p:sp>
      <p:sp>
        <p:nvSpPr>
          <p:cNvPr id="5" name="Platshållare för sidfot 4"/>
          <p:cNvSpPr>
            <a:spLocks noGrp="1"/>
          </p:cNvSpPr>
          <p:nvPr>
            <p:ph type="ftr" sz="quarter" idx="11"/>
          </p:nvPr>
        </p:nvSpPr>
        <p:spPr/>
        <p:txBody>
          <a:bodyPr/>
          <a:lstStyle/>
          <a:p>
            <a:r>
              <a:rPr lang="sv-SE" smtClean="0"/>
              <a:t>/Namn Namn, Institution eller liknande</a:t>
            </a:r>
            <a:endParaRPr lang="sv-SE"/>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smtClean="0"/>
              <a:t>Klicka här för att ändra format</a:t>
            </a:r>
            <a:endParaRPr lang="sv-SE" dirty="0"/>
          </a:p>
        </p:txBody>
      </p:sp>
      <p:sp>
        <p:nvSpPr>
          <p:cNvPr id="3" name="Platshållare för innehåll 2"/>
          <p:cNvSpPr>
            <a:spLocks noGrp="1"/>
          </p:cNvSpPr>
          <p:nvPr>
            <p:ph sz="half" idx="1"/>
          </p:nvPr>
        </p:nvSpPr>
        <p:spPr>
          <a:xfrm>
            <a:off x="792000" y="2808000"/>
            <a:ext cx="3348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291200" y="2808000"/>
            <a:ext cx="3348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BD256BB8-5A3C-4E54-AD8D-7B826A810964}" type="datetime1">
              <a:rPr lang="sv-SE" smtClean="0"/>
              <a:pPr/>
              <a:t>2017-11-13</a:t>
            </a:fld>
            <a:endParaRPr lang="sv-SE"/>
          </a:p>
        </p:txBody>
      </p:sp>
      <p:sp>
        <p:nvSpPr>
          <p:cNvPr id="6" name="Platshållare för sidfot 5"/>
          <p:cNvSpPr>
            <a:spLocks noGrp="1"/>
          </p:cNvSpPr>
          <p:nvPr>
            <p:ph type="ftr" sz="quarter" idx="11"/>
          </p:nvPr>
        </p:nvSpPr>
        <p:spPr/>
        <p:txBody>
          <a:bodyPr/>
          <a:lstStyle/>
          <a:p>
            <a:r>
              <a:rPr lang="sv-SE" smtClean="0"/>
              <a:t>/Namn Namn, Institution eller liknande</a:t>
            </a:r>
            <a:endParaRPr lang="sv-SE"/>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sv-SE" dirty="0" smtClean="0"/>
              <a:t>Klicka här för att ändra format på bakgrundstexten</a:t>
            </a:r>
          </a:p>
        </p:txBody>
      </p:sp>
      <p:sp>
        <p:nvSpPr>
          <p:cNvPr id="4" name="Platshållare för datum 3"/>
          <p:cNvSpPr>
            <a:spLocks noGrp="1"/>
          </p:cNvSpPr>
          <p:nvPr>
            <p:ph type="dt" sz="half" idx="10"/>
          </p:nvPr>
        </p:nvSpPr>
        <p:spPr/>
        <p:txBody>
          <a:bodyPr/>
          <a:lstStyle/>
          <a:p>
            <a:fld id="{B8BC306C-03C6-41F8-B07C-45CCF9498CFA}" type="datetime1">
              <a:rPr lang="sv-SE" smtClean="0"/>
              <a:pPr/>
              <a:t>2017-11-13</a:t>
            </a:fld>
            <a:endParaRPr lang="sv-SE"/>
          </a:p>
        </p:txBody>
      </p:sp>
      <p:sp>
        <p:nvSpPr>
          <p:cNvPr id="5" name="Platshållare för sidfot 4"/>
          <p:cNvSpPr>
            <a:spLocks noGrp="1"/>
          </p:cNvSpPr>
          <p:nvPr>
            <p:ph type="ftr" sz="quarter" idx="11"/>
          </p:nvPr>
        </p:nvSpPr>
        <p:spPr/>
        <p:txBody>
          <a:bodyPr/>
          <a:lstStyle/>
          <a:p>
            <a:r>
              <a:rPr lang="sv-SE" smtClean="0"/>
              <a:t>/Namn Namn, Institution eller liknande</a:t>
            </a:r>
            <a:endParaRPr lang="sv-SE"/>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792000" y="1944000"/>
            <a:ext cx="4690800" cy="795600"/>
          </a:xfrm>
        </p:spPr>
        <p:txBody>
          <a:bodyPr anchor="t" anchorCtr="0"/>
          <a:lstStyle>
            <a:lvl1pPr>
              <a:defRPr/>
            </a:lvl1pPr>
          </a:lstStyle>
          <a:p>
            <a:r>
              <a:rPr lang="sv-SE" dirty="0" smtClean="0"/>
              <a:t>Klicka här för att ändra format</a:t>
            </a:r>
            <a:endParaRPr lang="sv-SE" dirty="0"/>
          </a:p>
        </p:txBody>
      </p:sp>
      <p:sp>
        <p:nvSpPr>
          <p:cNvPr id="4" name="Platshållare för innehåll 3"/>
          <p:cNvSpPr>
            <a:spLocks noGrp="1"/>
          </p:cNvSpPr>
          <p:nvPr>
            <p:ph sz="half" idx="2"/>
          </p:nvPr>
        </p:nvSpPr>
        <p:spPr>
          <a:xfrm>
            <a:off x="792000" y="2808000"/>
            <a:ext cx="4690800" cy="3214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fem13,</a:t>
            </a:r>
            <a:endParaRPr lang="sv-SE" dirty="0"/>
          </a:p>
        </p:txBody>
      </p:sp>
      <p:sp>
        <p:nvSpPr>
          <p:cNvPr id="6" name="Platshållare för innehåll 5"/>
          <p:cNvSpPr>
            <a:spLocks noGrp="1"/>
          </p:cNvSpPr>
          <p:nvPr>
            <p:ph sz="quarter" idx="4"/>
          </p:nvPr>
        </p:nvSpPr>
        <p:spPr>
          <a:xfrm>
            <a:off x="5619600" y="1962000"/>
            <a:ext cx="3060000" cy="4060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datum 6"/>
          <p:cNvSpPr>
            <a:spLocks noGrp="1"/>
          </p:cNvSpPr>
          <p:nvPr>
            <p:ph type="dt" sz="half" idx="10"/>
          </p:nvPr>
        </p:nvSpPr>
        <p:spPr/>
        <p:txBody>
          <a:bodyPr/>
          <a:lstStyle/>
          <a:p>
            <a:fld id="{00537F09-3DF1-437A-A6C4-75F622161507}" type="datetime1">
              <a:rPr lang="sv-SE" smtClean="0"/>
              <a:pPr/>
              <a:t>2017-11-13</a:t>
            </a:fld>
            <a:endParaRPr lang="sv-SE"/>
          </a:p>
        </p:txBody>
      </p:sp>
      <p:sp>
        <p:nvSpPr>
          <p:cNvPr id="8" name="Platshållare för sidfot 7"/>
          <p:cNvSpPr>
            <a:spLocks noGrp="1"/>
          </p:cNvSpPr>
          <p:nvPr>
            <p:ph type="ftr" sz="quarter" idx="11"/>
          </p:nvPr>
        </p:nvSpPr>
        <p:spPr/>
        <p:txBody>
          <a:bodyPr/>
          <a:lstStyle/>
          <a:p>
            <a:r>
              <a:rPr lang="sv-SE" smtClean="0"/>
              <a:t>/Namn Namn, Institution eller liknande</a:t>
            </a:r>
            <a:endParaRPr lang="sv-SE"/>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1944000"/>
            <a:ext cx="6850800" cy="4075200"/>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DE61BB14-BFD6-41F3-A704-D980D88BEC4E}" type="datetime1">
              <a:rPr lang="sv-SE" smtClean="0"/>
              <a:pPr/>
              <a:t>2017-11-13</a:t>
            </a:fld>
            <a:endParaRPr lang="sv-SE"/>
          </a:p>
        </p:txBody>
      </p:sp>
      <p:sp>
        <p:nvSpPr>
          <p:cNvPr id="5" name="Platshållare för sidfot 4"/>
          <p:cNvSpPr>
            <a:spLocks noGrp="1"/>
          </p:cNvSpPr>
          <p:nvPr>
            <p:ph type="ftr" sz="quarter" idx="11"/>
          </p:nvPr>
        </p:nvSpPr>
        <p:spPr/>
        <p:txBody>
          <a:bodyPr/>
          <a:lstStyle/>
          <a:p>
            <a:r>
              <a:rPr lang="sv-SE" smtClean="0"/>
              <a:t>/Namn Namn, Institution eller liknande</a:t>
            </a:r>
            <a:endParaRPr lang="sv-SE"/>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66306B6-E1C0-4F22-84F1-7E36BCD05232}" type="datetime1">
              <a:rPr lang="sv-SE" smtClean="0"/>
              <a:pPr/>
              <a:t>2017-11-13</a:t>
            </a:fld>
            <a:endParaRPr lang="sv-SE"/>
          </a:p>
        </p:txBody>
      </p:sp>
      <p:sp>
        <p:nvSpPr>
          <p:cNvPr id="3" name="Platshållare för sidfot 2"/>
          <p:cNvSpPr>
            <a:spLocks noGrp="1"/>
          </p:cNvSpPr>
          <p:nvPr>
            <p:ph type="ftr" sz="quarter" idx="11"/>
          </p:nvPr>
        </p:nvSpPr>
        <p:spPr/>
        <p:txBody>
          <a:bodyPr/>
          <a:lstStyle/>
          <a:p>
            <a:r>
              <a:rPr lang="sv-SE" smtClean="0"/>
              <a:t>/Namn Namn, Institution eller liknande</a:t>
            </a:r>
            <a:endParaRPr lang="sv-SE"/>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8ABF8926-68FF-46EE-8651-DD37EA7E0C07}" type="datetime1">
              <a:rPr lang="sv-SE" smtClean="0"/>
              <a:pPr/>
              <a:t>2017-11-13</a:t>
            </a:fld>
            <a:endParaRPr lang="sv-SE"/>
          </a:p>
        </p:txBody>
      </p:sp>
      <p:sp>
        <p:nvSpPr>
          <p:cNvPr id="5" name="Platshållare för sidfot 4"/>
          <p:cNvSpPr>
            <a:spLocks noGrp="1"/>
          </p:cNvSpPr>
          <p:nvPr>
            <p:ph type="ftr" sz="quarter" idx="11"/>
          </p:nvPr>
        </p:nvSpPr>
        <p:spPr/>
        <p:txBody>
          <a:bodyPr/>
          <a:lstStyle/>
          <a:p>
            <a:r>
              <a:rPr lang="sv-SE" smtClean="0"/>
              <a:t>/Namn Namn, Institution eller liknande</a:t>
            </a:r>
            <a:endParaRPr lang="sv-SE"/>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smtClean="0"/>
              <a:t>Klicka här för att ändra format</a:t>
            </a:r>
            <a:endParaRPr lang="sv-SE" dirty="0"/>
          </a:p>
        </p:txBody>
      </p:sp>
      <p:sp>
        <p:nvSpPr>
          <p:cNvPr id="3" name="Platshållare för innehåll 2"/>
          <p:cNvSpPr>
            <a:spLocks noGrp="1"/>
          </p:cNvSpPr>
          <p:nvPr>
            <p:ph sz="half" idx="1"/>
          </p:nvPr>
        </p:nvSpPr>
        <p:spPr>
          <a:xfrm>
            <a:off x="792000" y="2808000"/>
            <a:ext cx="3348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291200" y="2808000"/>
            <a:ext cx="3348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C577F3DC-384F-4232-B8FA-638DD8592226}" type="datetime1">
              <a:rPr lang="sv-SE" smtClean="0"/>
              <a:pPr/>
              <a:t>2017-11-13</a:t>
            </a:fld>
            <a:endParaRPr lang="sv-SE"/>
          </a:p>
        </p:txBody>
      </p:sp>
      <p:sp>
        <p:nvSpPr>
          <p:cNvPr id="6" name="Platshållare för sidfot 5"/>
          <p:cNvSpPr>
            <a:spLocks noGrp="1"/>
          </p:cNvSpPr>
          <p:nvPr>
            <p:ph type="ftr" sz="quarter" idx="11"/>
          </p:nvPr>
        </p:nvSpPr>
        <p:spPr/>
        <p:txBody>
          <a:bodyPr/>
          <a:lstStyle/>
          <a:p>
            <a:r>
              <a:rPr lang="sv-SE" smtClean="0"/>
              <a:t>/Namn Namn, Institution eller liknande</a:t>
            </a:r>
            <a:endParaRPr lang="sv-SE"/>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sv-SE" dirty="0" smtClean="0"/>
              <a:t>Klicka här för att ändra format på bakgrundstexten</a:t>
            </a:r>
          </a:p>
        </p:txBody>
      </p:sp>
      <p:sp>
        <p:nvSpPr>
          <p:cNvPr id="4" name="Platshållare för datum 3"/>
          <p:cNvSpPr>
            <a:spLocks noGrp="1"/>
          </p:cNvSpPr>
          <p:nvPr>
            <p:ph type="dt" sz="half" idx="10"/>
          </p:nvPr>
        </p:nvSpPr>
        <p:spPr/>
        <p:txBody>
          <a:bodyPr/>
          <a:lstStyle/>
          <a:p>
            <a:fld id="{D4786EAA-C8EF-4CDB-B365-FF66B9FFA9EC}" type="datetime1">
              <a:rPr lang="sv-SE" smtClean="0"/>
              <a:pPr/>
              <a:t>2017-11-13</a:t>
            </a:fld>
            <a:endParaRPr lang="sv-SE"/>
          </a:p>
        </p:txBody>
      </p:sp>
      <p:sp>
        <p:nvSpPr>
          <p:cNvPr id="5" name="Platshållare för sidfot 4"/>
          <p:cNvSpPr>
            <a:spLocks noGrp="1"/>
          </p:cNvSpPr>
          <p:nvPr>
            <p:ph type="ftr" sz="quarter" idx="11"/>
          </p:nvPr>
        </p:nvSpPr>
        <p:spPr/>
        <p:txBody>
          <a:bodyPr/>
          <a:lstStyle/>
          <a:p>
            <a:r>
              <a:rPr lang="sv-SE" smtClean="0"/>
              <a:t>/Namn Namn, Institution eller liknande</a:t>
            </a:r>
            <a:endParaRPr lang="sv-SE"/>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792000" y="1944000"/>
            <a:ext cx="4690800" cy="795600"/>
          </a:xfrm>
        </p:spPr>
        <p:txBody>
          <a:bodyPr anchor="t" anchorCtr="0"/>
          <a:lstStyle>
            <a:lvl1pPr>
              <a:defRPr/>
            </a:lvl1pPr>
          </a:lstStyle>
          <a:p>
            <a:r>
              <a:rPr lang="sv-SE" dirty="0" smtClean="0"/>
              <a:t>Klicka här för att ändra format</a:t>
            </a:r>
            <a:endParaRPr lang="sv-SE" dirty="0"/>
          </a:p>
        </p:txBody>
      </p:sp>
      <p:sp>
        <p:nvSpPr>
          <p:cNvPr id="4" name="Platshållare för innehåll 3"/>
          <p:cNvSpPr>
            <a:spLocks noGrp="1"/>
          </p:cNvSpPr>
          <p:nvPr>
            <p:ph sz="half" idx="2"/>
          </p:nvPr>
        </p:nvSpPr>
        <p:spPr>
          <a:xfrm>
            <a:off x="792000" y="2808000"/>
            <a:ext cx="4690800" cy="3214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fem13,</a:t>
            </a:r>
            <a:endParaRPr lang="sv-SE" dirty="0"/>
          </a:p>
        </p:txBody>
      </p:sp>
      <p:sp>
        <p:nvSpPr>
          <p:cNvPr id="6" name="Platshållare för innehåll 5"/>
          <p:cNvSpPr>
            <a:spLocks noGrp="1"/>
          </p:cNvSpPr>
          <p:nvPr>
            <p:ph sz="quarter" idx="4"/>
          </p:nvPr>
        </p:nvSpPr>
        <p:spPr>
          <a:xfrm>
            <a:off x="5619600" y="1962000"/>
            <a:ext cx="3060000" cy="4060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datum 6"/>
          <p:cNvSpPr>
            <a:spLocks noGrp="1"/>
          </p:cNvSpPr>
          <p:nvPr>
            <p:ph type="dt" sz="half" idx="10"/>
          </p:nvPr>
        </p:nvSpPr>
        <p:spPr/>
        <p:txBody>
          <a:bodyPr/>
          <a:lstStyle/>
          <a:p>
            <a:fld id="{E3D5F05F-C6FD-4057-BCE8-15CAFC2B6EE7}" type="datetime1">
              <a:rPr lang="sv-SE" smtClean="0"/>
              <a:pPr/>
              <a:t>2017-11-13</a:t>
            </a:fld>
            <a:endParaRPr lang="sv-SE"/>
          </a:p>
        </p:txBody>
      </p:sp>
      <p:sp>
        <p:nvSpPr>
          <p:cNvPr id="8" name="Platshållare för sidfot 7"/>
          <p:cNvSpPr>
            <a:spLocks noGrp="1"/>
          </p:cNvSpPr>
          <p:nvPr>
            <p:ph type="ftr" sz="quarter" idx="11"/>
          </p:nvPr>
        </p:nvSpPr>
        <p:spPr/>
        <p:txBody>
          <a:bodyPr/>
          <a:lstStyle/>
          <a:p>
            <a:r>
              <a:rPr lang="sv-SE" smtClean="0"/>
              <a:t>/Namn Namn, Institution eller liknande</a:t>
            </a:r>
            <a:endParaRPr lang="sv-SE"/>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1944000"/>
            <a:ext cx="6850800" cy="4075200"/>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91E7FDB6-33A7-4C83-BE47-B913F1163527}" type="datetime1">
              <a:rPr lang="sv-SE" smtClean="0"/>
              <a:pPr/>
              <a:t>2017-11-13</a:t>
            </a:fld>
            <a:endParaRPr lang="sv-SE"/>
          </a:p>
        </p:txBody>
      </p:sp>
      <p:sp>
        <p:nvSpPr>
          <p:cNvPr id="5" name="Platshållare för sidfot 4"/>
          <p:cNvSpPr>
            <a:spLocks noGrp="1"/>
          </p:cNvSpPr>
          <p:nvPr>
            <p:ph type="ftr" sz="quarter" idx="11"/>
          </p:nvPr>
        </p:nvSpPr>
        <p:spPr/>
        <p:txBody>
          <a:bodyPr/>
          <a:lstStyle/>
          <a:p>
            <a:r>
              <a:rPr lang="sv-SE" smtClean="0"/>
              <a:t>/Namn Namn, Institution eller liknande</a:t>
            </a:r>
            <a:endParaRPr lang="sv-SE"/>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10A883E-BFB4-4E7E-BADB-D09749B99C21}" type="datetime1">
              <a:rPr lang="sv-SE" smtClean="0"/>
              <a:pPr/>
              <a:t>2017-11-13</a:t>
            </a:fld>
            <a:endParaRPr lang="sv-SE"/>
          </a:p>
        </p:txBody>
      </p:sp>
      <p:sp>
        <p:nvSpPr>
          <p:cNvPr id="3" name="Platshållare för sidfot 2"/>
          <p:cNvSpPr>
            <a:spLocks noGrp="1"/>
          </p:cNvSpPr>
          <p:nvPr>
            <p:ph type="ftr" sz="quarter" idx="11"/>
          </p:nvPr>
        </p:nvSpPr>
        <p:spPr/>
        <p:txBody>
          <a:bodyPr/>
          <a:lstStyle/>
          <a:p>
            <a:r>
              <a:rPr lang="sv-SE" smtClean="0"/>
              <a:t>/Namn Namn, Institution eller liknande</a:t>
            </a:r>
            <a:endParaRPr lang="sv-SE"/>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792000" y="1944000"/>
            <a:ext cx="4690800" cy="795600"/>
          </a:xfrm>
        </p:spPr>
        <p:txBody>
          <a:bodyPr anchor="t" anchorCtr="0"/>
          <a:lstStyle>
            <a:lvl1pPr>
              <a:defRPr/>
            </a:lvl1pPr>
          </a:lstStyle>
          <a:p>
            <a:r>
              <a:rPr lang="sv-SE" smtClean="0"/>
              <a:t>Klicka här för att ändra format</a:t>
            </a:r>
            <a:endParaRPr lang="sv-SE" dirty="0"/>
          </a:p>
        </p:txBody>
      </p:sp>
      <p:sp>
        <p:nvSpPr>
          <p:cNvPr id="4" name="Platshållare för innehåll 3"/>
          <p:cNvSpPr>
            <a:spLocks noGrp="1"/>
          </p:cNvSpPr>
          <p:nvPr>
            <p:ph sz="half" idx="2"/>
          </p:nvPr>
        </p:nvSpPr>
        <p:spPr>
          <a:xfrm>
            <a:off x="792000" y="2808000"/>
            <a:ext cx="4690800" cy="3214800"/>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Platshållare för innehåll 5"/>
          <p:cNvSpPr>
            <a:spLocks noGrp="1"/>
          </p:cNvSpPr>
          <p:nvPr>
            <p:ph sz="quarter" idx="4"/>
          </p:nvPr>
        </p:nvSpPr>
        <p:spPr>
          <a:xfrm>
            <a:off x="5619600" y="1962000"/>
            <a:ext cx="3060000" cy="4060800"/>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2D11C9E8-BD77-4D98-8809-7738FC58391D}" type="datetime1">
              <a:rPr lang="sv-SE" smtClean="0"/>
              <a:pPr/>
              <a:t>2017-11-13</a:t>
            </a:fld>
            <a:endParaRPr lang="sv-SE"/>
          </a:p>
        </p:txBody>
      </p:sp>
      <p:sp>
        <p:nvSpPr>
          <p:cNvPr id="8" name="Platshållare för sidfot 7"/>
          <p:cNvSpPr>
            <a:spLocks noGrp="1"/>
          </p:cNvSpPr>
          <p:nvPr>
            <p:ph type="ftr" sz="quarter" idx="11"/>
          </p:nvPr>
        </p:nvSpPr>
        <p:spPr/>
        <p:txBody>
          <a:bodyPr/>
          <a:lstStyle/>
          <a:p>
            <a:r>
              <a:rPr lang="sv-SE" smtClean="0"/>
              <a:t>/Namn Namn, Institution eller liknande</a:t>
            </a:r>
            <a:endParaRPr lang="sv-SE"/>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1944000"/>
            <a:ext cx="6850800" cy="4075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89995D9C-3A1D-416E-97B9-D2714EF04564}" type="datetime1">
              <a:rPr lang="sv-SE" smtClean="0"/>
              <a:pPr/>
              <a:t>2017-11-13</a:t>
            </a:fld>
            <a:endParaRPr lang="sv-SE"/>
          </a:p>
        </p:txBody>
      </p:sp>
      <p:sp>
        <p:nvSpPr>
          <p:cNvPr id="5" name="Platshållare för sidfot 4"/>
          <p:cNvSpPr>
            <a:spLocks noGrp="1"/>
          </p:cNvSpPr>
          <p:nvPr>
            <p:ph type="ftr" sz="quarter" idx="11"/>
          </p:nvPr>
        </p:nvSpPr>
        <p:spPr/>
        <p:txBody>
          <a:bodyPr/>
          <a:lstStyle/>
          <a:p>
            <a:r>
              <a:rPr lang="sv-SE" smtClean="0"/>
              <a:t>/Namn Namn, Institution eller liknande</a:t>
            </a:r>
            <a:endParaRPr lang="sv-SE"/>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1944000"/>
            <a:ext cx="6850800" cy="7956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2808000"/>
            <a:ext cx="6850800" cy="32148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781200" y="6152400"/>
            <a:ext cx="1123200" cy="280800"/>
          </a:xfrm>
          <a:prstGeom prst="rect">
            <a:avLst/>
          </a:prstGeom>
        </p:spPr>
        <p:txBody>
          <a:bodyPr vert="horz" lIns="91440" tIns="45720" rIns="91440" bIns="45720" rtlCol="0" anchor="ctr"/>
          <a:lstStyle>
            <a:lvl1pPr algn="l">
              <a:defRPr sz="1200">
                <a:solidFill>
                  <a:srgbClr val="000000"/>
                </a:solidFill>
                <a:latin typeface="Verdana" pitchFamily="34" charset="0"/>
                <a:ea typeface="Verdana" pitchFamily="34" charset="0"/>
                <a:cs typeface="Verdana" pitchFamily="34" charset="0"/>
              </a:defRPr>
            </a:lvl1pPr>
          </a:lstStyle>
          <a:p>
            <a:fld id="{8B0B3BE4-5C7E-4509-AD7C-E3A7EEDA0D12}" type="datetime1">
              <a:rPr lang="sv-SE" smtClean="0"/>
              <a:pPr/>
              <a:t>2017-11-13</a:t>
            </a:fld>
            <a:endParaRPr lang="sv-SE" dirty="0"/>
          </a:p>
        </p:txBody>
      </p:sp>
      <p:sp>
        <p:nvSpPr>
          <p:cNvPr id="5" name="Platshållare för sidfot 4"/>
          <p:cNvSpPr>
            <a:spLocks noGrp="1"/>
          </p:cNvSpPr>
          <p:nvPr>
            <p:ph type="ftr" sz="quarter" idx="3"/>
          </p:nvPr>
        </p:nvSpPr>
        <p:spPr>
          <a:xfrm>
            <a:off x="1936800" y="6152400"/>
            <a:ext cx="4492800" cy="518400"/>
          </a:xfrm>
          <a:prstGeom prst="rect">
            <a:avLst/>
          </a:prstGeom>
        </p:spPr>
        <p:txBody>
          <a:bodyPr vert="horz" lIns="91440" tIns="45720" rIns="91440" bIns="45720" rtlCol="0" anchor="t"/>
          <a:lstStyle>
            <a:lvl1pPr algn="l">
              <a:defRPr sz="1200">
                <a:solidFill>
                  <a:srgbClr val="000000"/>
                </a:solidFill>
                <a:latin typeface="Verdana" pitchFamily="34" charset="0"/>
                <a:ea typeface="Verdana" pitchFamily="34" charset="0"/>
                <a:cs typeface="Verdana" pitchFamily="34" charset="0"/>
              </a:defRPr>
            </a:lvl1pPr>
          </a:lstStyle>
          <a:p>
            <a:r>
              <a:rPr lang="sv-SE" smtClean="0"/>
              <a:t>/Namn Namn, Institution eller liknande</a:t>
            </a:r>
            <a:endParaRPr lang="sv-SE" dirty="0"/>
          </a:p>
        </p:txBody>
      </p:sp>
      <p:sp>
        <p:nvSpPr>
          <p:cNvPr id="6" name="Platshållare för bildnummer 5"/>
          <p:cNvSpPr>
            <a:spLocks noGrp="1"/>
          </p:cNvSpPr>
          <p:nvPr>
            <p:ph type="sldNum" sz="quarter" idx="4"/>
          </p:nvPr>
        </p:nvSpPr>
        <p:spPr>
          <a:xfrm>
            <a:off x="6588000" y="6152400"/>
            <a:ext cx="2133600" cy="280800"/>
          </a:xfrm>
          <a:prstGeom prst="rect">
            <a:avLst/>
          </a:prstGeom>
        </p:spPr>
        <p:txBody>
          <a:bodyPr vert="horz" lIns="91440" tIns="45720" rIns="91440" bIns="45720" rtlCol="0" anchor="ctr"/>
          <a:lstStyle>
            <a:lvl1pPr algn="r">
              <a:defRPr sz="1200">
                <a:solidFill>
                  <a:srgbClr val="000000"/>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7" name="Bildobjekt 6" descr="logo-org-svensk_rgb.png"/>
          <p:cNvPicPr>
            <a:picLocks noChangeAspect="1"/>
          </p:cNvPicPr>
          <p:nvPr userDrawn="1"/>
        </p:nvPicPr>
        <p:blipFill>
          <a:blip r:embed="rId11" cstate="print"/>
          <a:stretch>
            <a:fillRect/>
          </a:stretch>
        </p:blipFill>
        <p:spPr>
          <a:xfrm>
            <a:off x="7642800" y="288000"/>
            <a:ext cx="1139954" cy="950978"/>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53" r:id="rId8"/>
    <p:sldLayoutId id="2147483661" r:id="rId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1944000"/>
            <a:ext cx="6850800" cy="7956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2808000"/>
            <a:ext cx="6850800" cy="32148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781200" y="6152400"/>
            <a:ext cx="1123200" cy="280800"/>
          </a:xfrm>
          <a:prstGeom prst="rect">
            <a:avLst/>
          </a:prstGeom>
        </p:spPr>
        <p:txBody>
          <a:bodyPr vert="horz" lIns="91440" tIns="45720" rIns="91440" bIns="45720" rtlCol="0" anchor="ctr"/>
          <a:lstStyle>
            <a:lvl1pPr algn="l">
              <a:defRPr sz="1200">
                <a:solidFill>
                  <a:srgbClr val="000000"/>
                </a:solidFill>
                <a:latin typeface="Verdana" pitchFamily="34" charset="0"/>
                <a:ea typeface="Verdana" pitchFamily="34" charset="0"/>
                <a:cs typeface="Verdana" pitchFamily="34" charset="0"/>
              </a:defRPr>
            </a:lvl1pPr>
          </a:lstStyle>
          <a:p>
            <a:fld id="{10B2B2E0-B745-4C41-90E8-57C74A6390DF}" type="datetime1">
              <a:rPr lang="sv-SE" smtClean="0"/>
              <a:pPr/>
              <a:t>2017-11-13</a:t>
            </a:fld>
            <a:endParaRPr lang="sv-SE" dirty="0"/>
          </a:p>
        </p:txBody>
      </p:sp>
      <p:sp>
        <p:nvSpPr>
          <p:cNvPr id="5" name="Platshållare för sidfot 4"/>
          <p:cNvSpPr>
            <a:spLocks noGrp="1"/>
          </p:cNvSpPr>
          <p:nvPr>
            <p:ph type="ftr" sz="quarter" idx="3"/>
          </p:nvPr>
        </p:nvSpPr>
        <p:spPr>
          <a:xfrm>
            <a:off x="1936800" y="6152400"/>
            <a:ext cx="4492800" cy="518400"/>
          </a:xfrm>
          <a:prstGeom prst="rect">
            <a:avLst/>
          </a:prstGeom>
        </p:spPr>
        <p:txBody>
          <a:bodyPr vert="horz" lIns="91440" tIns="45720" rIns="91440" bIns="45720" rtlCol="0" anchor="t"/>
          <a:lstStyle>
            <a:lvl1pPr algn="l">
              <a:defRPr sz="1200">
                <a:solidFill>
                  <a:srgbClr val="000000"/>
                </a:solidFill>
                <a:latin typeface="Verdana" pitchFamily="34" charset="0"/>
                <a:ea typeface="Verdana" pitchFamily="34" charset="0"/>
                <a:cs typeface="Verdana" pitchFamily="34" charset="0"/>
              </a:defRPr>
            </a:lvl1pPr>
          </a:lstStyle>
          <a:p>
            <a:r>
              <a:rPr lang="sv-SE" smtClean="0"/>
              <a:t>/Namn Namn, Institution eller liknande</a:t>
            </a:r>
            <a:endParaRPr lang="sv-SE" dirty="0"/>
          </a:p>
        </p:txBody>
      </p:sp>
      <p:sp>
        <p:nvSpPr>
          <p:cNvPr id="6" name="Platshållare för bildnummer 5"/>
          <p:cNvSpPr>
            <a:spLocks noGrp="1"/>
          </p:cNvSpPr>
          <p:nvPr>
            <p:ph type="sldNum" sz="quarter" idx="4"/>
          </p:nvPr>
        </p:nvSpPr>
        <p:spPr>
          <a:xfrm>
            <a:off x="6588000" y="6152400"/>
            <a:ext cx="2133600" cy="280800"/>
          </a:xfrm>
          <a:prstGeom prst="rect">
            <a:avLst/>
          </a:prstGeom>
        </p:spPr>
        <p:txBody>
          <a:bodyPr vert="horz" lIns="91440" tIns="45720" rIns="91440" bIns="45720" rtlCol="0" anchor="ctr"/>
          <a:lstStyle>
            <a:lvl1pPr algn="r">
              <a:defRPr sz="1200">
                <a:solidFill>
                  <a:srgbClr val="000000"/>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7" name="Bildobjekt 6" descr="logo-org-svensk_rgb.png"/>
          <p:cNvPicPr>
            <a:picLocks noChangeAspect="1"/>
          </p:cNvPicPr>
          <p:nvPr userDrawn="1"/>
        </p:nvPicPr>
        <p:blipFill>
          <a:blip r:embed="rId9" cstate="print"/>
          <a:stretch>
            <a:fillRect/>
          </a:stretch>
        </p:blipFill>
        <p:spPr>
          <a:xfrm>
            <a:off x="7642800" y="288000"/>
            <a:ext cx="1139954" cy="950978"/>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1008000" y="2437200"/>
            <a:ext cx="7668456" cy="1425600"/>
          </a:xfrm>
        </p:spPr>
        <p:txBody>
          <a:bodyPr>
            <a:normAutofit fontScale="90000"/>
          </a:bodyPr>
          <a:lstStyle/>
          <a:p>
            <a:r>
              <a:rPr lang="sv-SE" dirty="0" smtClean="0"/>
              <a:t>Användarupplevelse</a:t>
            </a:r>
            <a:br>
              <a:rPr lang="sv-SE" dirty="0" smtClean="0"/>
            </a:br>
            <a:r>
              <a:rPr lang="sv-SE" sz="2700" dirty="0" smtClean="0"/>
              <a:t>- undersökning, tester, utveckling &amp; förbättring</a:t>
            </a:r>
            <a:endParaRPr lang="sv-SE" sz="2700" dirty="0"/>
          </a:p>
        </p:txBody>
      </p:sp>
      <p:sp>
        <p:nvSpPr>
          <p:cNvPr id="5" name="Underrubrik 4"/>
          <p:cNvSpPr>
            <a:spLocks noGrp="1"/>
          </p:cNvSpPr>
          <p:nvPr>
            <p:ph type="subTitle" idx="1"/>
          </p:nvPr>
        </p:nvSpPr>
        <p:spPr>
          <a:xfrm>
            <a:off x="1008000" y="3859200"/>
            <a:ext cx="7020384" cy="1153976"/>
          </a:xfrm>
        </p:spPr>
        <p:txBody>
          <a:bodyPr/>
          <a:lstStyle/>
          <a:p>
            <a:r>
              <a:rPr lang="sv-SE" dirty="0" smtClean="0"/>
              <a:t>Stockholms universitetsbibliotek</a:t>
            </a:r>
          </a:p>
        </p:txBody>
      </p:sp>
    </p:spTree>
    <p:extLst>
      <p:ext uri="{BB962C8B-B14F-4D97-AF65-F5344CB8AC3E}">
        <p14:creationId xmlns:p14="http://schemas.microsoft.com/office/powerpoint/2010/main" val="25541548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2500" y="332657"/>
            <a:ext cx="6961788" cy="6120680"/>
          </a:xfrm>
        </p:spPr>
      </p:pic>
    </p:spTree>
    <p:extLst>
      <p:ext uri="{BB962C8B-B14F-4D97-AF65-F5344CB8AC3E}">
        <p14:creationId xmlns:p14="http://schemas.microsoft.com/office/powerpoint/2010/main" val="19684922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Användarundersökningar/upplevelse</a:t>
            </a:r>
            <a:endParaRPr lang="sv-SE" dirty="0"/>
          </a:p>
        </p:txBody>
      </p:sp>
      <p:sp>
        <p:nvSpPr>
          <p:cNvPr id="3" name="Platshållare för innehåll 2"/>
          <p:cNvSpPr>
            <a:spLocks noGrp="1"/>
          </p:cNvSpPr>
          <p:nvPr>
            <p:ph idx="1"/>
          </p:nvPr>
        </p:nvSpPr>
        <p:spPr/>
        <p:txBody>
          <a:bodyPr/>
          <a:lstStyle/>
          <a:p>
            <a:r>
              <a:rPr lang="sv-SE" dirty="0" smtClean="0"/>
              <a:t>Kvantitativa</a:t>
            </a:r>
          </a:p>
          <a:p>
            <a:pPr lvl="1"/>
            <a:r>
              <a:rPr lang="sv-SE" dirty="0"/>
              <a:t>enkäter &amp; statistik </a:t>
            </a:r>
            <a:endParaRPr lang="sv-SE" dirty="0" smtClean="0"/>
          </a:p>
          <a:p>
            <a:r>
              <a:rPr lang="sv-SE" dirty="0" smtClean="0"/>
              <a:t>Kvalitativa</a:t>
            </a:r>
          </a:p>
          <a:p>
            <a:pPr lvl="1"/>
            <a:r>
              <a:rPr lang="sv-SE" dirty="0" smtClean="0"/>
              <a:t>Persona, intervjuer, observationer, </a:t>
            </a:r>
            <a:r>
              <a:rPr lang="sv-SE" dirty="0" err="1"/>
              <a:t>eye</a:t>
            </a:r>
            <a:r>
              <a:rPr lang="sv-SE" dirty="0"/>
              <a:t> </a:t>
            </a:r>
            <a:r>
              <a:rPr lang="sv-SE" dirty="0" err="1" smtClean="0"/>
              <a:t>tracking</a:t>
            </a:r>
            <a:r>
              <a:rPr lang="sv-SE" dirty="0" smtClean="0"/>
              <a:t>/</a:t>
            </a:r>
            <a:r>
              <a:rPr lang="sv-SE" dirty="0" err="1" smtClean="0"/>
              <a:t>heatmap</a:t>
            </a:r>
            <a:r>
              <a:rPr lang="sv-SE" dirty="0" smtClean="0"/>
              <a:t>, </a:t>
            </a:r>
            <a:r>
              <a:rPr lang="sv-SE" dirty="0"/>
              <a:t>diskutera i grupp/referensgrupper</a:t>
            </a:r>
            <a:r>
              <a:rPr lang="sv-SE" dirty="0" smtClean="0"/>
              <a:t>, jobbskuggning i deras egen miljö, </a:t>
            </a:r>
            <a:r>
              <a:rPr lang="sv-SE" dirty="0"/>
              <a:t>input/feedback från externa användare och kundservice</a:t>
            </a:r>
            <a:r>
              <a:rPr lang="sv-SE" dirty="0" smtClean="0"/>
              <a:t> </a:t>
            </a:r>
            <a:endParaRPr lang="sv-SE" dirty="0"/>
          </a:p>
          <a:p>
            <a:pPr lvl="1"/>
            <a:endParaRPr lang="sv-SE" dirty="0"/>
          </a:p>
        </p:txBody>
      </p:sp>
      <p:sp>
        <p:nvSpPr>
          <p:cNvPr id="4" name="Platshållare för datum 3"/>
          <p:cNvSpPr>
            <a:spLocks noGrp="1"/>
          </p:cNvSpPr>
          <p:nvPr>
            <p:ph type="dt" sz="half" idx="10"/>
          </p:nvPr>
        </p:nvSpPr>
        <p:spPr/>
        <p:txBody>
          <a:bodyPr/>
          <a:lstStyle/>
          <a:p>
            <a:fld id="{476C8F79-A4A9-4F8B-A48F-5AFFABFA086B}" type="datetime1">
              <a:rPr lang="sv-SE" smtClean="0"/>
              <a:pPr/>
              <a:t>2017-11-13</a:t>
            </a:fld>
            <a:endParaRPr lang="sv-SE"/>
          </a:p>
        </p:txBody>
      </p:sp>
      <p:sp>
        <p:nvSpPr>
          <p:cNvPr id="5" name="Platshållare för sidfot 4"/>
          <p:cNvSpPr>
            <a:spLocks noGrp="1"/>
          </p:cNvSpPr>
          <p:nvPr>
            <p:ph type="ftr" sz="quarter" idx="11"/>
          </p:nvPr>
        </p:nvSpPr>
        <p:spPr>
          <a:xfrm>
            <a:off x="1936800" y="6152400"/>
            <a:ext cx="6379616" cy="518400"/>
          </a:xfrm>
        </p:spPr>
        <p:txBody>
          <a:bodyPr/>
          <a:lstStyle/>
          <a:p>
            <a:r>
              <a:rPr lang="sv-SE" dirty="0" smtClean="0"/>
              <a:t>/Martin Lindörn och Katarina Ingemarsson, Stockholms universitetsbibliotek</a:t>
            </a:r>
            <a:endParaRPr lang="sv-SE" dirty="0"/>
          </a:p>
        </p:txBody>
      </p:sp>
    </p:spTree>
    <p:extLst>
      <p:ext uri="{BB962C8B-B14F-4D97-AF65-F5344CB8AC3E}">
        <p14:creationId xmlns:p14="http://schemas.microsoft.com/office/powerpoint/2010/main" val="27689868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5697"/>
            <a:ext cx="9144000" cy="5335103"/>
          </a:xfrm>
          <a:prstGeom prst="rect">
            <a:avLst/>
          </a:prstGeom>
        </p:spPr>
      </p:pic>
      <p:sp>
        <p:nvSpPr>
          <p:cNvPr id="2" name="Rubrik 1"/>
          <p:cNvSpPr>
            <a:spLocks noGrp="1"/>
          </p:cNvSpPr>
          <p:nvPr>
            <p:ph type="title"/>
          </p:nvPr>
        </p:nvSpPr>
        <p:spPr/>
        <p:txBody>
          <a:bodyPr>
            <a:normAutofit/>
          </a:bodyPr>
          <a:lstStyle/>
          <a:p>
            <a:r>
              <a:rPr lang="sv-SE" dirty="0" smtClean="0">
                <a:effectLst>
                  <a:outerShdw blurRad="38100" dist="38100" dir="2700000" algn="tl">
                    <a:srgbClr val="000000">
                      <a:alpha val="43137"/>
                    </a:srgbClr>
                  </a:outerShdw>
                </a:effectLst>
              </a:rPr>
              <a:t>Workshops</a:t>
            </a:r>
            <a:endParaRPr lang="sv-S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33359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endParaRPr lang="sv-SE" dirty="0"/>
          </a:p>
        </p:txBody>
      </p:sp>
      <p:sp>
        <p:nvSpPr>
          <p:cNvPr id="3" name="Platshållare för innehåll 2"/>
          <p:cNvSpPr>
            <a:spLocks noGrp="1"/>
          </p:cNvSpPr>
          <p:nvPr>
            <p:ph idx="1"/>
          </p:nvPr>
        </p:nvSpPr>
        <p:spPr/>
        <p:txBody>
          <a:bodyPr>
            <a:normAutofit/>
          </a:bodyPr>
          <a:lstStyle/>
          <a:p>
            <a:endParaRPr lang="sv-SE" dirty="0" smtClean="0"/>
          </a:p>
        </p:txBody>
      </p:sp>
      <p:sp>
        <p:nvSpPr>
          <p:cNvPr id="4" name="Platshållare för datum 3"/>
          <p:cNvSpPr>
            <a:spLocks noGrp="1"/>
          </p:cNvSpPr>
          <p:nvPr>
            <p:ph type="dt" sz="half" idx="10"/>
          </p:nvPr>
        </p:nvSpPr>
        <p:spPr/>
        <p:txBody>
          <a:bodyPr/>
          <a:lstStyle/>
          <a:p>
            <a:fld id="{476C8F79-A4A9-4F8B-A48F-5AFFABFA086B}" type="datetime1">
              <a:rPr lang="sv-SE" smtClean="0"/>
              <a:pPr/>
              <a:t>2017-11-13</a:t>
            </a:fld>
            <a:endParaRPr lang="sv-SE"/>
          </a:p>
        </p:txBody>
      </p:sp>
      <p:sp>
        <p:nvSpPr>
          <p:cNvPr id="5" name="Platshållare för sidfot 4"/>
          <p:cNvSpPr>
            <a:spLocks noGrp="1"/>
          </p:cNvSpPr>
          <p:nvPr>
            <p:ph type="ftr" sz="quarter" idx="11"/>
          </p:nvPr>
        </p:nvSpPr>
        <p:spPr/>
        <p:txBody>
          <a:bodyPr/>
          <a:lstStyle/>
          <a:p>
            <a:r>
              <a:rPr lang="sv-SE" dirty="0"/>
              <a:t>/Gunilla Rydbeck och Katarina Ingemarsson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0"/>
            <a:ext cx="6912768" cy="6858000"/>
          </a:xfrm>
          <a:prstGeom prst="rect">
            <a:avLst/>
          </a:prstGeom>
        </p:spPr>
      </p:pic>
    </p:spTree>
    <p:extLst>
      <p:ext uri="{BB962C8B-B14F-4D97-AF65-F5344CB8AC3E}">
        <p14:creationId xmlns:p14="http://schemas.microsoft.com/office/powerpoint/2010/main" val="1132384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76C8F79-A4A9-4F8B-A48F-5AFFABFA086B}" type="datetime1">
              <a:rPr lang="sv-SE" smtClean="0"/>
              <a:pPr/>
              <a:t>2017-11-13</a:t>
            </a:fld>
            <a:endParaRPr lang="sv-SE"/>
          </a:p>
        </p:txBody>
      </p:sp>
      <p:sp>
        <p:nvSpPr>
          <p:cNvPr id="5" name="Platshållare för sidfot 4"/>
          <p:cNvSpPr>
            <a:spLocks noGrp="1"/>
          </p:cNvSpPr>
          <p:nvPr>
            <p:ph type="ftr" sz="quarter" idx="11"/>
          </p:nvPr>
        </p:nvSpPr>
        <p:spPr/>
        <p:txBody>
          <a:bodyPr/>
          <a:lstStyle/>
          <a:p>
            <a:r>
              <a:rPr lang="sv-SE" dirty="0"/>
              <a:t>/Gunilla Rydbeck och Katarina Ingemarsson</a:t>
            </a:r>
          </a:p>
        </p:txBody>
      </p:sp>
      <p:pic>
        <p:nvPicPr>
          <p:cNvPr id="13" name="Content Placeholder 1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1200" y="468645"/>
            <a:ext cx="4792375" cy="6202155"/>
          </a:xfrm>
        </p:spPr>
      </p:pic>
    </p:spTree>
    <p:extLst>
      <p:ext uri="{BB962C8B-B14F-4D97-AF65-F5344CB8AC3E}">
        <p14:creationId xmlns:p14="http://schemas.microsoft.com/office/powerpoint/2010/main" val="15108701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p:cNvPicPr>
            <a:picLocks noGrp="1" noChangeAspect="1"/>
          </p:cNvPicPr>
          <p:nvPr>
            <p:ph idx="1"/>
          </p:nvPr>
        </p:nvPicPr>
        <p:blipFill>
          <a:blip r:embed="rId3"/>
          <a:stretch>
            <a:fillRect/>
          </a:stretch>
        </p:blipFill>
        <p:spPr>
          <a:xfrm>
            <a:off x="539552" y="1772816"/>
            <a:ext cx="8210855" cy="4618606"/>
          </a:xfrm>
          <a:prstGeom prst="rect">
            <a:avLst/>
          </a:prstGeom>
        </p:spPr>
      </p:pic>
      <p:sp>
        <p:nvSpPr>
          <p:cNvPr id="2" name="Rubrik 1"/>
          <p:cNvSpPr>
            <a:spLocks noGrp="1"/>
          </p:cNvSpPr>
          <p:nvPr>
            <p:ph type="title"/>
          </p:nvPr>
        </p:nvSpPr>
        <p:spPr/>
        <p:txBody>
          <a:bodyPr/>
          <a:lstStyle/>
          <a:p>
            <a:r>
              <a:rPr lang="sv-SE" dirty="0" smtClean="0">
                <a:solidFill>
                  <a:srgbClr val="FF0000"/>
                </a:solidFill>
              </a:rPr>
              <a:t>Prototyp</a:t>
            </a:r>
            <a:endParaRPr lang="sv-SE" dirty="0">
              <a:solidFill>
                <a:srgbClr val="FF0000"/>
              </a:solidFill>
            </a:endParaRPr>
          </a:p>
        </p:txBody>
      </p:sp>
    </p:spTree>
    <p:extLst>
      <p:ext uri="{BB962C8B-B14F-4D97-AF65-F5344CB8AC3E}">
        <p14:creationId xmlns:p14="http://schemas.microsoft.com/office/powerpoint/2010/main" val="8120379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496" y="980728"/>
            <a:ext cx="7452319" cy="5314404"/>
          </a:xfrm>
        </p:spPr>
      </p:pic>
      <p:sp>
        <p:nvSpPr>
          <p:cNvPr id="2" name="Rubrik 1"/>
          <p:cNvSpPr>
            <a:spLocks noGrp="1"/>
          </p:cNvSpPr>
          <p:nvPr>
            <p:ph type="title"/>
          </p:nvPr>
        </p:nvSpPr>
        <p:spPr>
          <a:xfrm>
            <a:off x="792000" y="1340768"/>
            <a:ext cx="6850800" cy="962676"/>
          </a:xfrm>
        </p:spPr>
        <p:txBody>
          <a:bodyPr/>
          <a:lstStyle/>
          <a:p>
            <a:r>
              <a:rPr lang="sv-SE" dirty="0" smtClean="0">
                <a:solidFill>
                  <a:srgbClr val="FF0000"/>
                </a:solidFill>
              </a:rPr>
              <a:t>Testmiljö</a:t>
            </a:r>
            <a:endParaRPr lang="sv-SE" dirty="0">
              <a:solidFill>
                <a:srgbClr val="FF0000"/>
              </a:solidFill>
            </a:endParaRPr>
          </a:p>
        </p:txBody>
      </p:sp>
    </p:spTree>
    <p:extLst>
      <p:ext uri="{BB962C8B-B14F-4D97-AF65-F5344CB8AC3E}">
        <p14:creationId xmlns:p14="http://schemas.microsoft.com/office/powerpoint/2010/main" val="18167481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smtClean="0"/>
              <a:t>TACK!</a:t>
            </a:r>
            <a:endParaRPr lang="sv-SE" dirty="0"/>
          </a:p>
        </p:txBody>
      </p:sp>
      <p:sp>
        <p:nvSpPr>
          <p:cNvPr id="5" name="Underrubrik 4"/>
          <p:cNvSpPr>
            <a:spLocks noGrp="1"/>
          </p:cNvSpPr>
          <p:nvPr>
            <p:ph type="subTitle" idx="1"/>
          </p:nvPr>
        </p:nvSpPr>
        <p:spPr>
          <a:xfrm>
            <a:off x="1008000" y="3859200"/>
            <a:ext cx="7020384" cy="2666144"/>
          </a:xfrm>
        </p:spPr>
        <p:txBody>
          <a:bodyPr/>
          <a:lstStyle/>
          <a:p>
            <a:r>
              <a:rPr lang="sv-SE" dirty="0" smtClean="0"/>
              <a:t>Stockholms universitetsbibliotek</a:t>
            </a:r>
            <a:endParaRPr lang="sv-SE" dirty="0"/>
          </a:p>
          <a:p>
            <a:r>
              <a:rPr lang="sv-SE" dirty="0" smtClean="0"/>
              <a:t>su.se/biblioteket</a:t>
            </a:r>
          </a:p>
          <a:p>
            <a:endParaRPr lang="sv-SE" dirty="0" smtClean="0"/>
          </a:p>
          <a:p>
            <a:endParaRPr lang="sv-SE" dirty="0"/>
          </a:p>
          <a:p>
            <a:r>
              <a:rPr lang="sv-SE" dirty="0" smtClean="0"/>
              <a:t>Martin Lindörn, martin.lindorn@su.se</a:t>
            </a:r>
          </a:p>
          <a:p>
            <a:r>
              <a:rPr lang="sv-SE" dirty="0" smtClean="0"/>
              <a:t>Katarina Ingemarsson, katarina.ingemarsson@su.se</a:t>
            </a:r>
          </a:p>
        </p:txBody>
      </p:sp>
    </p:spTree>
    <p:extLst>
      <p:ext uri="{BB962C8B-B14F-4D97-AF65-F5344CB8AC3E}">
        <p14:creationId xmlns:p14="http://schemas.microsoft.com/office/powerpoint/2010/main" val="8469425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SU Kronor">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 Olivkvist">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98f55eba-dc00-49c3-a86c-485a4caa7883">UCUKD5K3HKZQ-1002-132</_dlc_DocId>
    <_dlc_DocIdUrl xmlns="98f55eba-dc00-49c3-a86c-485a4caa7883">
      <Url>https://subnet3.intranet.sub.su.se/andrasamarbeten/koha/_layouts/15/DocIdRedir.aspx?ID=UCUKD5K3HKZQ-1002-132</Url>
      <Description>UCUKD5K3HKZQ-1002-132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kument" ma:contentTypeID="0x010100A9C9AB54845158428EDB8B4F30F60DCF" ma:contentTypeVersion="1" ma:contentTypeDescription="Skapa ett nytt dokument." ma:contentTypeScope="" ma:versionID="5c4d409f8dbbb490ad6c08dd0b09e9e5">
  <xsd:schema xmlns:xsd="http://www.w3.org/2001/XMLSchema" xmlns:xs="http://www.w3.org/2001/XMLSchema" xmlns:p="http://schemas.microsoft.com/office/2006/metadata/properties" xmlns:ns1="http://schemas.microsoft.com/sharepoint/v3" xmlns:ns2="98f55eba-dc00-49c3-a86c-485a4caa7883" targetNamespace="http://schemas.microsoft.com/office/2006/metadata/properties" ma:root="true" ma:fieldsID="514dd3913e67b76f78eabcc869fe5e33" ns1:_="" ns2:_="">
    <xsd:import namespace="http://schemas.microsoft.com/sharepoint/v3"/>
    <xsd:import namespace="98f55eba-dc00-49c3-a86c-485a4caa7883"/>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malagt startdatum" ma:description="Schemalagt startdatum är en webbplatskolumn som skapas via publiceringsfunktionen. Den används för att ange datum och tid för när sidan ska visas för besökare på webbplatsen för första gången." ma:internalName="PublishingStartDate">
      <xsd:simpleType>
        <xsd:restriction base="dms:Unknown"/>
      </xsd:simpleType>
    </xsd:element>
    <xsd:element name="PublishingExpirationDate" ma:index="12" nillable="true" ma:displayName="Schemalagt slutdatum" ma:description="Schemalagt slutdatum är en webbplatskolumn som skapas via publiceringsfunktionen. Den används för att ange datum och tid för när sidan inte längre ska visas för besökare på webbplatse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8f55eba-dc00-49c3-a86c-485a4caa7883"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FC1882-6FE9-415E-90F1-C44D4D5CBBCD}">
  <ds:schemaRefs>
    <ds:schemaRef ds:uri="http://schemas.microsoft.com/sharepoint/events"/>
  </ds:schemaRefs>
</ds:datastoreItem>
</file>

<file path=customXml/itemProps2.xml><?xml version="1.0" encoding="utf-8"?>
<ds:datastoreItem xmlns:ds="http://schemas.openxmlformats.org/officeDocument/2006/customXml" ds:itemID="{64A6841B-8C95-4D49-86B9-9E02123D6078}">
  <ds:schemaRefs>
    <ds:schemaRef ds:uri="http://purl.org/dc/elements/1.1/"/>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98f55eba-dc00-49c3-a86c-485a4caa7883"/>
    <ds:schemaRef ds:uri="http://www.w3.org/XML/1998/namespace"/>
    <ds:schemaRef ds:uri="http://purl.org/dc/terms/"/>
  </ds:schemaRefs>
</ds:datastoreItem>
</file>

<file path=customXml/itemProps3.xml><?xml version="1.0" encoding="utf-8"?>
<ds:datastoreItem xmlns:ds="http://schemas.openxmlformats.org/officeDocument/2006/customXml" ds:itemID="{11F0876A-51F2-4678-B7CC-ADEF3444082B}">
  <ds:schemaRefs>
    <ds:schemaRef ds:uri="http://schemas.microsoft.com/sharepoint/v3/contenttype/forms"/>
  </ds:schemaRefs>
</ds:datastoreItem>
</file>

<file path=customXml/itemProps4.xml><?xml version="1.0" encoding="utf-8"?>
<ds:datastoreItem xmlns:ds="http://schemas.openxmlformats.org/officeDocument/2006/customXml" ds:itemID="{862EB032-EBC3-445D-8170-863949E173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8f55eba-dc00-49c3-a86c-485a4caa7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SU_Powerpointmall_generell</Template>
  <TotalTime>6008</TotalTime>
  <Words>228</Words>
  <Application>Microsoft Office PowerPoint</Application>
  <PresentationFormat>Bildspel på skärmen (4:3)</PresentationFormat>
  <Paragraphs>57</Paragraphs>
  <Slides>9</Slides>
  <Notes>8</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9</vt:i4>
      </vt:variant>
    </vt:vector>
  </HeadingPairs>
  <TitlesOfParts>
    <vt:vector size="14" baseType="lpstr">
      <vt:lpstr>Arial</vt:lpstr>
      <vt:lpstr>Calibri</vt:lpstr>
      <vt:lpstr>Verdana</vt:lpstr>
      <vt:lpstr>SU Kronor</vt:lpstr>
      <vt:lpstr>SU Olivkvist</vt:lpstr>
      <vt:lpstr>Användarupplevelse - undersökning, tester, utveckling &amp; förbättring</vt:lpstr>
      <vt:lpstr>PowerPoint-presentation</vt:lpstr>
      <vt:lpstr>Användarundersökningar/upplevelse</vt:lpstr>
      <vt:lpstr>Workshops</vt:lpstr>
      <vt:lpstr>PowerPoint-presentation</vt:lpstr>
      <vt:lpstr>PowerPoint-presentation</vt:lpstr>
      <vt:lpstr>Prototyp</vt:lpstr>
      <vt:lpstr>Testmiljö</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Eva Dahlbäck</dc:creator>
  <cp:lastModifiedBy>Eva Sejmyr</cp:lastModifiedBy>
  <cp:revision>310</cp:revision>
  <dcterms:created xsi:type="dcterms:W3CDTF">2013-10-25T11:56:53Z</dcterms:created>
  <dcterms:modified xsi:type="dcterms:W3CDTF">2017-11-13T08:57:31Z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0x010100A9C9AB54845158428EDB8B4F30F60DCF</vt:lpwstr>
  </property>
  <property fmtid="{D5CDD505-2E9C-101B-9397-08002B2CF9AE}" pid="3" name="_dlc_DocIdItemGuid">
    <vt:lpwstr>7ce702a3-8263-4b1f-8af6-daa56326ecd5</vt:lpwstr>
  </property>
</Properties>
</file>