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93F2-A509-4387-9E0D-7C496EED3969}" type="datetimeFigureOut">
              <a:rPr lang="sv-SE" smtClean="0"/>
              <a:t>2017-06-13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E50F-EFF5-4F9C-BB84-35D287C3D9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564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93F2-A509-4387-9E0D-7C496EED3969}" type="datetimeFigureOut">
              <a:rPr lang="sv-SE" smtClean="0"/>
              <a:t>2017-06-13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E50F-EFF5-4F9C-BB84-35D287C3D9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1032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93F2-A509-4387-9E0D-7C496EED3969}" type="datetimeFigureOut">
              <a:rPr lang="sv-SE" smtClean="0"/>
              <a:t>2017-06-13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E50F-EFF5-4F9C-BB84-35D287C3D9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053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93F2-A509-4387-9E0D-7C496EED3969}" type="datetimeFigureOut">
              <a:rPr lang="sv-SE" smtClean="0"/>
              <a:t>2017-06-13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E50F-EFF5-4F9C-BB84-35D287C3D9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2681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93F2-A509-4387-9E0D-7C496EED3969}" type="datetimeFigureOut">
              <a:rPr lang="sv-SE" smtClean="0"/>
              <a:t>2017-06-13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E50F-EFF5-4F9C-BB84-35D287C3D9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4989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93F2-A509-4387-9E0D-7C496EED3969}" type="datetimeFigureOut">
              <a:rPr lang="sv-SE" smtClean="0"/>
              <a:t>2017-06-13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E50F-EFF5-4F9C-BB84-35D287C3D9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6741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93F2-A509-4387-9E0D-7C496EED3969}" type="datetimeFigureOut">
              <a:rPr lang="sv-SE" smtClean="0"/>
              <a:t>2017-06-13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E50F-EFF5-4F9C-BB84-35D287C3D9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019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93F2-A509-4387-9E0D-7C496EED3969}" type="datetimeFigureOut">
              <a:rPr lang="sv-SE" smtClean="0"/>
              <a:t>2017-06-13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E50F-EFF5-4F9C-BB84-35D287C3D9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3176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93F2-A509-4387-9E0D-7C496EED3969}" type="datetimeFigureOut">
              <a:rPr lang="sv-SE" smtClean="0"/>
              <a:t>2017-06-13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E50F-EFF5-4F9C-BB84-35D287C3D9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155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93F2-A509-4387-9E0D-7C496EED3969}" type="datetimeFigureOut">
              <a:rPr lang="sv-SE" smtClean="0"/>
              <a:t>2017-06-13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E50F-EFF5-4F9C-BB84-35D287C3D9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6976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93F2-A509-4387-9E0D-7C496EED3969}" type="datetimeFigureOut">
              <a:rPr lang="sv-SE" smtClean="0"/>
              <a:t>2017-06-13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E50F-EFF5-4F9C-BB84-35D287C3D9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3164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693F2-A509-4387-9E0D-7C496EED3969}" type="datetimeFigureOut">
              <a:rPr lang="sv-SE" smtClean="0"/>
              <a:t>2017-06-13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CE50F-EFF5-4F9C-BB84-35D287C3D9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321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490728" y="227965"/>
            <a:ext cx="1594104" cy="311531"/>
          </a:xfrm>
        </p:spPr>
        <p:txBody>
          <a:bodyPr>
            <a:normAutofit/>
          </a:bodyPr>
          <a:lstStyle/>
          <a:p>
            <a:r>
              <a:rPr lang="sv-SE" sz="1400" dirty="0" smtClean="0">
                <a:latin typeface="+mn-lt"/>
              </a:rPr>
              <a:t>1 EDS Basic </a:t>
            </a:r>
            <a:r>
              <a:rPr lang="sv-SE" sz="1400" dirty="0" err="1" smtClean="0">
                <a:latin typeface="+mn-lt"/>
              </a:rPr>
              <a:t>Search</a:t>
            </a:r>
            <a:endParaRPr lang="sv-SE" sz="1400" dirty="0">
              <a:latin typeface="+mn-lt"/>
            </a:endParaRPr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28" y="539495"/>
            <a:ext cx="11049000" cy="6172885"/>
          </a:xfrm>
        </p:spPr>
      </p:pic>
    </p:spTree>
    <p:extLst>
      <p:ext uri="{BB962C8B-B14F-4D97-AF65-F5344CB8AC3E}">
        <p14:creationId xmlns:p14="http://schemas.microsoft.com/office/powerpoint/2010/main" val="2636407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366525" y="190238"/>
            <a:ext cx="36851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10 EDS Search </a:t>
            </a:r>
            <a:r>
              <a:rPr lang="en-US" sz="1400" dirty="0" err="1" smtClean="0"/>
              <a:t>Results_Source</a:t>
            </a:r>
            <a:r>
              <a:rPr lang="en-US" sz="1400" dirty="0" smtClean="0"/>
              <a:t> </a:t>
            </a:r>
            <a:r>
              <a:rPr lang="en-US" sz="1400" dirty="0" err="1" smtClean="0"/>
              <a:t>Types_continuing</a:t>
            </a:r>
            <a:endParaRPr lang="sv-SE" sz="14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809" y="595666"/>
            <a:ext cx="5952381" cy="5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56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569229" y="318254"/>
            <a:ext cx="24086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 smtClean="0"/>
              <a:t>11 EDS </a:t>
            </a:r>
            <a:r>
              <a:rPr lang="sv-SE" sz="1400" dirty="0" err="1" smtClean="0"/>
              <a:t>Search</a:t>
            </a:r>
            <a:r>
              <a:rPr lang="sv-SE" sz="1400" dirty="0" smtClean="0"/>
              <a:t> </a:t>
            </a:r>
            <a:r>
              <a:rPr lang="sv-SE" sz="1400" dirty="0" err="1" smtClean="0"/>
              <a:t>Results_Subject</a:t>
            </a:r>
            <a:endParaRPr lang="sv-SE" sz="14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047" y="595666"/>
            <a:ext cx="5961905" cy="5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242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414338" y="272534"/>
            <a:ext cx="2564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 smtClean="0"/>
              <a:t>12 EDS </a:t>
            </a:r>
            <a:r>
              <a:rPr lang="sv-SE" sz="1400" dirty="0" err="1" smtClean="0"/>
              <a:t>Search</a:t>
            </a:r>
            <a:r>
              <a:rPr lang="sv-SE" sz="1400" dirty="0" smtClean="0"/>
              <a:t> </a:t>
            </a:r>
            <a:r>
              <a:rPr lang="sv-SE" sz="1400" dirty="0" err="1" smtClean="0"/>
              <a:t>Results_Language</a:t>
            </a:r>
            <a:endParaRPr lang="sv-SE" sz="14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809" y="619476"/>
            <a:ext cx="5952381" cy="56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85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417130" y="318254"/>
            <a:ext cx="28321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 smtClean="0"/>
              <a:t>13 EDS </a:t>
            </a:r>
            <a:r>
              <a:rPr lang="sv-SE" sz="1400" dirty="0" err="1" smtClean="0"/>
              <a:t>Search</a:t>
            </a:r>
            <a:r>
              <a:rPr lang="sv-SE" sz="1400" dirty="0" smtClean="0"/>
              <a:t> </a:t>
            </a:r>
            <a:r>
              <a:rPr lang="sv-SE" sz="1400" dirty="0" err="1" smtClean="0"/>
              <a:t>Results_Page</a:t>
            </a:r>
            <a:r>
              <a:rPr lang="sv-SE" sz="1400" dirty="0" smtClean="0"/>
              <a:t> Options</a:t>
            </a:r>
            <a:endParaRPr lang="sv-SE" sz="14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666" y="900428"/>
            <a:ext cx="3666667" cy="50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9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641742" y="336542"/>
            <a:ext cx="22812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 smtClean="0"/>
              <a:t>14 EDS </a:t>
            </a:r>
            <a:r>
              <a:rPr lang="sv-SE" sz="1400" dirty="0" err="1" smtClean="0"/>
              <a:t>Search</a:t>
            </a:r>
            <a:r>
              <a:rPr lang="sv-SE" sz="1400" dirty="0" smtClean="0"/>
              <a:t> </a:t>
            </a:r>
            <a:r>
              <a:rPr lang="sv-SE" sz="1400" dirty="0" err="1" smtClean="0"/>
              <a:t>Results_Share</a:t>
            </a:r>
            <a:endParaRPr lang="sv-SE" sz="14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333" y="767095"/>
            <a:ext cx="3133333" cy="53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18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564775" y="272534"/>
            <a:ext cx="18880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 smtClean="0"/>
              <a:t>15 EDS </a:t>
            </a:r>
            <a:r>
              <a:rPr lang="sv-SE" sz="1400" dirty="0" err="1" smtClean="0"/>
              <a:t>Detailed</a:t>
            </a:r>
            <a:r>
              <a:rPr lang="sv-SE" sz="1400" dirty="0" smtClean="0"/>
              <a:t> Record</a:t>
            </a:r>
            <a:endParaRPr lang="sv-SE" sz="14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" y="580310"/>
            <a:ext cx="11183112" cy="618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64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438351" y="272534"/>
            <a:ext cx="23288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 smtClean="0"/>
              <a:t>16 EDS </a:t>
            </a:r>
            <a:r>
              <a:rPr lang="sv-SE" sz="1400" dirty="0" err="1" smtClean="0"/>
              <a:t>Detailed</a:t>
            </a:r>
            <a:r>
              <a:rPr lang="sv-SE" sz="1400" dirty="0" smtClean="0"/>
              <a:t> </a:t>
            </a:r>
            <a:r>
              <a:rPr lang="sv-SE" sz="1400" dirty="0" err="1" smtClean="0"/>
              <a:t>Record_Print</a:t>
            </a:r>
            <a:endParaRPr lang="sv-SE" sz="14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51" y="870018"/>
            <a:ext cx="11300143" cy="292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15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370768" y="254246"/>
            <a:ext cx="24331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 smtClean="0"/>
              <a:t>17 EDS </a:t>
            </a:r>
            <a:r>
              <a:rPr lang="sv-SE" sz="1400" dirty="0" err="1" smtClean="0"/>
              <a:t>Detailed</a:t>
            </a:r>
            <a:r>
              <a:rPr lang="sv-SE" sz="1400" dirty="0" smtClean="0"/>
              <a:t> </a:t>
            </a:r>
            <a:r>
              <a:rPr lang="sv-SE" sz="1400" dirty="0" err="1" smtClean="0"/>
              <a:t>Record_E</a:t>
            </a:r>
            <a:r>
              <a:rPr lang="sv-SE" sz="1400" dirty="0" smtClean="0"/>
              <a:t>-mail</a:t>
            </a:r>
            <a:endParaRPr lang="sv-SE" sz="14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5" y="734992"/>
            <a:ext cx="11619651" cy="382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941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410976" y="290822"/>
            <a:ext cx="23130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 smtClean="0"/>
              <a:t>18 EDS </a:t>
            </a:r>
            <a:r>
              <a:rPr lang="sv-SE" sz="1400" dirty="0" err="1" smtClean="0"/>
              <a:t>Detailed</a:t>
            </a:r>
            <a:r>
              <a:rPr lang="sv-SE" sz="1400" dirty="0" smtClean="0"/>
              <a:t> </a:t>
            </a:r>
            <a:r>
              <a:rPr lang="sv-SE" sz="1400" dirty="0" err="1" smtClean="0"/>
              <a:t>Record_Save</a:t>
            </a:r>
            <a:endParaRPr lang="sv-SE" sz="14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3" y="714958"/>
            <a:ext cx="11844785" cy="337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57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424555" y="354830"/>
            <a:ext cx="22644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 smtClean="0"/>
              <a:t>19 EDS </a:t>
            </a:r>
            <a:r>
              <a:rPr lang="sv-SE" sz="1400" dirty="0" err="1" smtClean="0"/>
              <a:t>Detailed</a:t>
            </a:r>
            <a:r>
              <a:rPr lang="sv-SE" sz="1400" dirty="0" smtClean="0"/>
              <a:t> </a:t>
            </a:r>
            <a:r>
              <a:rPr lang="sv-SE" sz="1400" dirty="0" err="1" smtClean="0"/>
              <a:t>Record_Cite</a:t>
            </a:r>
            <a:endParaRPr lang="sv-SE" sz="14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07" y="662607"/>
            <a:ext cx="11091672" cy="612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69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 txBox="1">
            <a:spLocks/>
          </p:cNvSpPr>
          <p:nvPr/>
        </p:nvSpPr>
        <p:spPr>
          <a:xfrm>
            <a:off x="838200" y="329185"/>
            <a:ext cx="1914144" cy="347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400" dirty="0" smtClean="0">
                <a:latin typeface="+mn-lt"/>
              </a:rPr>
              <a:t>2 EDS </a:t>
            </a:r>
            <a:r>
              <a:rPr lang="sv-SE" sz="1400" dirty="0" err="1" smtClean="0">
                <a:latin typeface="+mn-lt"/>
              </a:rPr>
              <a:t>Advanced</a:t>
            </a:r>
            <a:r>
              <a:rPr lang="sv-SE" sz="1400" dirty="0" smtClean="0">
                <a:latin typeface="+mn-lt"/>
              </a:rPr>
              <a:t> </a:t>
            </a:r>
            <a:r>
              <a:rPr lang="sv-SE" sz="1400" dirty="0" err="1" smtClean="0">
                <a:latin typeface="+mn-lt"/>
              </a:rPr>
              <a:t>Search</a:t>
            </a:r>
            <a:endParaRPr lang="sv-SE" sz="1400" dirty="0">
              <a:latin typeface="+mn-lt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76656"/>
            <a:ext cx="10244328" cy="580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106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328909" y="208526"/>
            <a:ext cx="24571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 smtClean="0"/>
              <a:t>20 EDS </a:t>
            </a:r>
            <a:r>
              <a:rPr lang="sv-SE" sz="1400" dirty="0" err="1" smtClean="0"/>
              <a:t>Detailed</a:t>
            </a:r>
            <a:r>
              <a:rPr lang="sv-SE" sz="1400" dirty="0" smtClean="0"/>
              <a:t> </a:t>
            </a:r>
            <a:r>
              <a:rPr lang="sv-SE" sz="1400" dirty="0" err="1" smtClean="0"/>
              <a:t>Record_Export</a:t>
            </a:r>
            <a:endParaRPr lang="sv-SE" sz="14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09" y="516303"/>
            <a:ext cx="11347704" cy="624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49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44818" y="235958"/>
            <a:ext cx="28564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 smtClean="0"/>
              <a:t>21 EDS </a:t>
            </a:r>
            <a:r>
              <a:rPr lang="sv-SE" sz="1400" dirty="0" err="1" smtClean="0"/>
              <a:t>Detailed</a:t>
            </a:r>
            <a:r>
              <a:rPr lang="sv-SE" sz="1400" dirty="0" smtClean="0"/>
              <a:t> </a:t>
            </a:r>
            <a:r>
              <a:rPr lang="sv-SE" sz="1400" dirty="0" err="1" smtClean="0"/>
              <a:t>Record_Create</a:t>
            </a:r>
            <a:r>
              <a:rPr lang="sv-SE" sz="1400" dirty="0" smtClean="0"/>
              <a:t> Note</a:t>
            </a:r>
            <a:endParaRPr lang="sv-SE" sz="14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" y="543735"/>
            <a:ext cx="10972800" cy="600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18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502271" y="290822"/>
            <a:ext cx="43319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 smtClean="0"/>
              <a:t>3 EDS </a:t>
            </a:r>
            <a:r>
              <a:rPr lang="sv-SE" sz="1400" dirty="0" err="1" smtClean="0"/>
              <a:t>Advanced</a:t>
            </a:r>
            <a:r>
              <a:rPr lang="sv-SE" sz="1400" dirty="0" smtClean="0"/>
              <a:t> </a:t>
            </a:r>
            <a:r>
              <a:rPr lang="sv-SE" sz="1400" dirty="0" err="1" smtClean="0"/>
              <a:t>Search_droplist_Select</a:t>
            </a:r>
            <a:r>
              <a:rPr lang="sv-SE" sz="1400" dirty="0" smtClean="0"/>
              <a:t> a </a:t>
            </a:r>
            <a:r>
              <a:rPr lang="sv-SE" sz="1400" dirty="0" err="1" smtClean="0"/>
              <a:t>Field</a:t>
            </a:r>
            <a:r>
              <a:rPr lang="sv-SE" sz="1400" dirty="0" smtClean="0"/>
              <a:t> (</a:t>
            </a:r>
            <a:r>
              <a:rPr lang="sv-SE" sz="1400" dirty="0" err="1" smtClean="0"/>
              <a:t>optional</a:t>
            </a:r>
            <a:r>
              <a:rPr lang="sv-SE" sz="1400" dirty="0" smtClean="0"/>
              <a:t>)</a:t>
            </a:r>
            <a:endParaRPr lang="sv-SE" sz="14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428" y="1548047"/>
            <a:ext cx="3943884" cy="405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26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567072" y="418838"/>
            <a:ext cx="25247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 smtClean="0"/>
              <a:t>4 EDS </a:t>
            </a:r>
            <a:r>
              <a:rPr lang="sv-SE" sz="1400" dirty="0" err="1" smtClean="0"/>
              <a:t>Top</a:t>
            </a:r>
            <a:r>
              <a:rPr lang="sv-SE" sz="1400" dirty="0" smtClean="0"/>
              <a:t> </a:t>
            </a:r>
            <a:r>
              <a:rPr lang="sv-SE" sz="1400" dirty="0" err="1" smtClean="0"/>
              <a:t>menu_My</a:t>
            </a:r>
            <a:r>
              <a:rPr lang="sv-SE" sz="1400" dirty="0" smtClean="0"/>
              <a:t> </a:t>
            </a:r>
            <a:r>
              <a:rPr lang="sv-SE" sz="1400" dirty="0" err="1" smtClean="0"/>
              <a:t>EBSCOhost</a:t>
            </a:r>
            <a:endParaRPr lang="sv-SE" sz="14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72" y="726615"/>
            <a:ext cx="10990944" cy="602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24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584166" y="400550"/>
            <a:ext cx="19119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 smtClean="0"/>
              <a:t>5 EDS </a:t>
            </a:r>
            <a:r>
              <a:rPr lang="sv-SE" sz="1400" dirty="0" err="1" smtClean="0"/>
              <a:t>Top</a:t>
            </a:r>
            <a:r>
              <a:rPr lang="sv-SE" sz="1400" dirty="0" smtClean="0"/>
              <a:t> </a:t>
            </a:r>
            <a:r>
              <a:rPr lang="sv-SE" sz="1400" dirty="0" err="1" smtClean="0"/>
              <a:t>menu_Folder</a:t>
            </a:r>
            <a:endParaRPr lang="sv-SE" sz="14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65" y="708327"/>
            <a:ext cx="10803771" cy="594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57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602551" y="409694"/>
            <a:ext cx="23106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 smtClean="0"/>
              <a:t>6 EDS </a:t>
            </a:r>
            <a:r>
              <a:rPr lang="sv-SE" sz="1400" dirty="0" err="1" smtClean="0"/>
              <a:t>Top</a:t>
            </a:r>
            <a:r>
              <a:rPr lang="sv-SE" sz="1400" dirty="0" smtClean="0"/>
              <a:t> </a:t>
            </a:r>
            <a:r>
              <a:rPr lang="sv-SE" sz="1400" dirty="0" err="1" smtClean="0"/>
              <a:t>menu_Preferences</a:t>
            </a:r>
            <a:endParaRPr lang="sv-SE" sz="14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32" y="0"/>
            <a:ext cx="6143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69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410705" y="245102"/>
            <a:ext cx="16873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 smtClean="0"/>
              <a:t>7 EDS </a:t>
            </a:r>
            <a:r>
              <a:rPr lang="sv-SE" sz="1400" dirty="0" err="1" smtClean="0"/>
              <a:t>Search</a:t>
            </a:r>
            <a:r>
              <a:rPr lang="sv-SE" sz="1400" dirty="0" smtClean="0"/>
              <a:t> </a:t>
            </a:r>
            <a:r>
              <a:rPr lang="sv-SE" sz="1400" dirty="0" err="1" smtClean="0"/>
              <a:t>Results</a:t>
            </a:r>
            <a:endParaRPr lang="sv-SE" sz="14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04" y="552879"/>
            <a:ext cx="11046727" cy="629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82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554280" y="254246"/>
            <a:ext cx="23462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8 EDS Search </a:t>
            </a:r>
            <a:r>
              <a:rPr lang="en-US" sz="1400" dirty="0" err="1" smtClean="0"/>
              <a:t>Results_Limit</a:t>
            </a:r>
            <a:r>
              <a:rPr lang="en-US" sz="1400" dirty="0" smtClean="0"/>
              <a:t> To</a:t>
            </a:r>
            <a:endParaRPr lang="sv-SE" sz="14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71" y="905190"/>
            <a:ext cx="7342857" cy="5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37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581609" y="309110"/>
            <a:ext cx="27297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9 EDS Search </a:t>
            </a:r>
            <a:r>
              <a:rPr lang="en-US" sz="1400" dirty="0" err="1" smtClean="0"/>
              <a:t>Results_Source</a:t>
            </a:r>
            <a:r>
              <a:rPr lang="en-US" sz="1400" dirty="0" smtClean="0"/>
              <a:t> Types</a:t>
            </a:r>
            <a:endParaRPr lang="sv-SE" sz="14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047" y="609952"/>
            <a:ext cx="5961905" cy="5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7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95</Words>
  <Application>Microsoft Office PowerPoint</Application>
  <PresentationFormat>Bredbild</PresentationFormat>
  <Paragraphs>21</Paragraphs>
  <Slides>21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Office-tema</vt:lpstr>
      <vt:lpstr>1 EDS Basic Search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EDS Basic Search</dc:title>
  <dc:creator>Cilla Öhnfeldt</dc:creator>
  <cp:lastModifiedBy>Cilla Öhnfeldt</cp:lastModifiedBy>
  <cp:revision>5</cp:revision>
  <dcterms:created xsi:type="dcterms:W3CDTF">2017-06-13T14:25:56Z</dcterms:created>
  <dcterms:modified xsi:type="dcterms:W3CDTF">2017-06-13T15:14:30Z</dcterms:modified>
</cp:coreProperties>
</file>