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F5D"/>
    <a:srgbClr val="03B9E7"/>
    <a:srgbClr val="8881D3"/>
    <a:srgbClr val="16C7D2"/>
    <a:srgbClr val="FF6442"/>
    <a:srgbClr val="08CFB5"/>
    <a:srgbClr val="70E4D2"/>
    <a:srgbClr val="7FCEEE"/>
    <a:srgbClr val="7BDDE2"/>
    <a:srgbClr val="B1E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3/15/2016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3/15/2016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972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Presentationens</a:t>
            </a:r>
            <a:br>
              <a:rPr lang="sv-SE" dirty="0" smtClean="0"/>
            </a:br>
            <a:r>
              <a:rPr lang="sv-SE" dirty="0" smtClean="0"/>
              <a:t>titel/rubrik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Underrubrik/namn på talare e.d.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Text/namn på talare </a:t>
            </a:r>
          </a:p>
          <a:p>
            <a:r>
              <a:rPr lang="sv-SE" dirty="0" smtClean="0"/>
              <a:t>kontaktinformation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Text/namn på talare </a:t>
            </a:r>
          </a:p>
          <a:p>
            <a:r>
              <a:rPr lang="sv-SE" dirty="0" smtClean="0"/>
              <a:t>kontaktinformation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Text/namn på talare </a:t>
            </a:r>
          </a:p>
          <a:p>
            <a:r>
              <a:rPr lang="sv-SE" dirty="0" smtClean="0"/>
              <a:t>kontaktinformation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Presentationens</a:t>
            </a:r>
            <a:br>
              <a:rPr lang="sv-SE" dirty="0" smtClean="0"/>
            </a:br>
            <a:r>
              <a:rPr lang="sv-SE" dirty="0" smtClean="0"/>
              <a:t>titel/rubrik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Underrubrik/namn på talare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Presentationens</a:t>
            </a:r>
            <a:br>
              <a:rPr lang="sv-SE" dirty="0" smtClean="0"/>
            </a:br>
            <a:r>
              <a:rPr lang="sv-SE" dirty="0" smtClean="0"/>
              <a:t>titel/rubrik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Underrubrik/namn på talare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60" r:id="rId9"/>
    <p:sldLayoutId id="2147483661" r:id="rId10"/>
    <p:sldLayoutId id="2147483663" r:id="rId11"/>
    <p:sldLayoutId id="2147483662" r:id="rId12"/>
    <p:sldLayoutId id="2147483666" r:id="rId13"/>
    <p:sldLayoutId id="2147483667" r:id="rId1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ral.bibl.liu.se/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admin.ebscohost.com/eadmin/login.aspx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v-SE" sz="4800" dirty="0" smtClean="0"/>
              <a:t>CORAL &amp; Full Text </a:t>
            </a:r>
            <a:r>
              <a:rPr lang="sv-SE" sz="4800" dirty="0" err="1" smtClean="0"/>
              <a:t>Finder</a:t>
            </a:r>
            <a:endParaRPr lang="sv-SE" sz="4800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sv-SE" dirty="0" smtClean="0"/>
              <a:t>Stockholms universitetsbibliotek 2016-03-15 </a:t>
            </a:r>
          </a:p>
          <a:p>
            <a:r>
              <a:rPr lang="sv-SE" dirty="0" smtClean="0"/>
              <a:t>Thomas Trakell &amp; Eva Sejmyr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CORAL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Bakgrund:</a:t>
            </a:r>
          </a:p>
          <a:p>
            <a:pPr marL="0" indent="0">
              <a:buNone/>
            </a:pPr>
            <a:r>
              <a:rPr lang="sv-SE" dirty="0" smtClean="0"/>
              <a:t>Testinstallation 2010 </a:t>
            </a:r>
          </a:p>
          <a:p>
            <a:pPr marL="0" indent="0">
              <a:buNone/>
            </a:pPr>
            <a:r>
              <a:rPr lang="sv-SE" dirty="0" smtClean="0"/>
              <a:t>Normaldrift 2011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Inställning: Inte viktigaste systemet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Målsättning: Förenklad hantering (pärmar och Excel)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31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685075" y="650205"/>
            <a:ext cx="7737588" cy="831131"/>
          </a:xfrm>
        </p:spPr>
        <p:txBody>
          <a:bodyPr/>
          <a:lstStyle/>
          <a:p>
            <a:r>
              <a:rPr lang="sv-SE" dirty="0" smtClean="0"/>
              <a:t>ERM b</a:t>
            </a:r>
            <a:r>
              <a:rPr lang="sv-SE" dirty="0" smtClean="0"/>
              <a:t>ehovsanalys och förväntningar  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685076" y="1520441"/>
            <a:ext cx="7737587" cy="4608865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 smtClean="0"/>
              <a:t>Vad ska systemet innehålla?</a:t>
            </a:r>
          </a:p>
          <a:p>
            <a:r>
              <a:rPr lang="sv-SE" sz="2000" dirty="0" smtClean="0"/>
              <a:t>Vilka resurser har vi och varifrån kommer de?</a:t>
            </a:r>
          </a:p>
          <a:p>
            <a:r>
              <a:rPr lang="sv-SE" sz="2000" dirty="0" smtClean="0"/>
              <a:t>Kontaktpersoner</a:t>
            </a:r>
          </a:p>
          <a:p>
            <a:r>
              <a:rPr lang="sv-SE" sz="2000" dirty="0" smtClean="0"/>
              <a:t>Inloggningar</a:t>
            </a:r>
          </a:p>
          <a:p>
            <a:r>
              <a:rPr lang="sv-SE" sz="2000" dirty="0" smtClean="0"/>
              <a:t>Licenser/avtal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Vad är mindre viktigt?</a:t>
            </a:r>
          </a:p>
          <a:p>
            <a:r>
              <a:rPr lang="sv-SE" sz="2000" dirty="0" smtClean="0"/>
              <a:t>Arbetsflöden</a:t>
            </a:r>
          </a:p>
          <a:p>
            <a:r>
              <a:rPr lang="sv-SE" sz="2000" dirty="0" err="1" smtClean="0"/>
              <a:t>Knowledgebase</a:t>
            </a:r>
            <a:endParaRPr lang="sv-SE" sz="2000" dirty="0" smtClean="0"/>
          </a:p>
          <a:p>
            <a:r>
              <a:rPr lang="sv-SE" sz="2000" dirty="0" smtClean="0"/>
              <a:t>Direkt koppling till andra system</a:t>
            </a:r>
          </a:p>
        </p:txBody>
      </p:sp>
    </p:spTree>
    <p:extLst>
      <p:ext uri="{BB962C8B-B14F-4D97-AF65-F5344CB8AC3E}">
        <p14:creationId xmlns:p14="http://schemas.microsoft.com/office/powerpoint/2010/main" val="3482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Valet av CORAL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+ 	</a:t>
            </a:r>
            <a:r>
              <a:rPr lang="sv-SE" dirty="0" err="1" smtClean="0"/>
              <a:t>Open</a:t>
            </a:r>
            <a:r>
              <a:rPr lang="sv-SE" dirty="0" smtClean="0"/>
              <a:t> Source </a:t>
            </a:r>
          </a:p>
          <a:p>
            <a:pPr marL="0" indent="0">
              <a:buNone/>
            </a:pPr>
            <a:r>
              <a:rPr lang="sv-SE" dirty="0" smtClean="0"/>
              <a:t>+ 	”Moget” vid installation</a:t>
            </a:r>
          </a:p>
          <a:p>
            <a:pPr marL="0" indent="0">
              <a:buNone/>
            </a:pPr>
            <a:r>
              <a:rPr lang="sv-SE" dirty="0" smtClean="0"/>
              <a:t>+ 	Ingen upphandling</a:t>
            </a:r>
          </a:p>
          <a:p>
            <a:pPr marL="0" indent="0">
              <a:buNone/>
            </a:pPr>
            <a:r>
              <a:rPr lang="sv-SE" dirty="0" smtClean="0"/>
              <a:t>+ 	Inga beroenden till andra system, men koppling till 	länkserver finns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http://coral.bibl.liu.se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61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Full Text </a:t>
            </a:r>
            <a:r>
              <a:rPr lang="sv-SE" dirty="0" err="1" smtClean="0"/>
              <a:t>Finder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 smtClean="0"/>
              <a:t>LinkSource</a:t>
            </a:r>
            <a:r>
              <a:rPr lang="sv-SE" dirty="0" smtClean="0"/>
              <a:t> sen december 2013</a:t>
            </a:r>
            <a:br>
              <a:rPr lang="sv-SE" dirty="0" smtClean="0"/>
            </a:br>
            <a:r>
              <a:rPr lang="sv-SE" dirty="0" smtClean="0"/>
              <a:t>(ingick i EDS)</a:t>
            </a:r>
          </a:p>
          <a:p>
            <a:r>
              <a:rPr lang="sv-SE" dirty="0" smtClean="0"/>
              <a:t>Full Text </a:t>
            </a:r>
            <a:r>
              <a:rPr lang="sv-SE" dirty="0" err="1" smtClean="0"/>
              <a:t>Finder</a:t>
            </a:r>
            <a:r>
              <a:rPr lang="sv-SE" dirty="0" smtClean="0"/>
              <a:t> sen oktober 2015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50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685076" y="812127"/>
            <a:ext cx="7737588" cy="831131"/>
          </a:xfrm>
        </p:spPr>
        <p:txBody>
          <a:bodyPr/>
          <a:lstStyle/>
          <a:p>
            <a:r>
              <a:rPr lang="sv-SE" dirty="0" smtClean="0"/>
              <a:t>Full Text </a:t>
            </a:r>
            <a:r>
              <a:rPr lang="sv-SE" dirty="0" err="1" smtClean="0"/>
              <a:t>Finder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685076" y="1493520"/>
            <a:ext cx="7737587" cy="4403125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+ 	Bra länkning inom EBSCO och utåt</a:t>
            </a:r>
          </a:p>
          <a:p>
            <a:pPr marL="0" indent="0">
              <a:buNone/>
            </a:pPr>
            <a:r>
              <a:rPr lang="sv-SE" dirty="0" smtClean="0"/>
              <a:t>+ 	Lätt administrationsgränssnitt</a:t>
            </a:r>
          </a:p>
          <a:p>
            <a:pPr marL="0" indent="0">
              <a:buNone/>
            </a:pPr>
            <a:r>
              <a:rPr lang="sv-SE" dirty="0" smtClean="0"/>
              <a:t>+ 	</a:t>
            </a:r>
            <a:r>
              <a:rPr lang="sv-SE" dirty="0" err="1" smtClean="0"/>
              <a:t>Knowledgebase</a:t>
            </a:r>
            <a:r>
              <a:rPr lang="sv-SE" dirty="0" smtClean="0"/>
              <a:t> ok</a:t>
            </a:r>
          </a:p>
          <a:p>
            <a:pPr marL="0" indent="0">
              <a:buNone/>
            </a:pPr>
            <a:r>
              <a:rPr lang="sv-SE" dirty="0" smtClean="0"/>
              <a:t>+ 	Bra BIBSAM-koppling</a:t>
            </a:r>
          </a:p>
          <a:p>
            <a:pPr marL="0" indent="0">
              <a:buNone/>
            </a:pP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Automatiserad export saknas</a:t>
            </a:r>
          </a:p>
          <a:p>
            <a:pPr>
              <a:buFontTx/>
              <a:buChar char="-"/>
            </a:pPr>
            <a:r>
              <a:rPr lang="sv-SE" dirty="0" err="1" smtClean="0"/>
              <a:t>Overlap</a:t>
            </a:r>
            <a:r>
              <a:rPr lang="sv-SE" dirty="0" smtClean="0"/>
              <a:t> </a:t>
            </a:r>
            <a:r>
              <a:rPr lang="sv-SE" dirty="0" err="1" smtClean="0"/>
              <a:t>analysis</a:t>
            </a:r>
            <a:r>
              <a:rPr lang="sv-SE" dirty="0" smtClean="0"/>
              <a:t> saknas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Testmiljö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15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 March 2016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CORAL &amp; FTF/Thomas Trakell &amp; Eva Sejmyr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hlinkClick r:id="rId2"/>
              </a:rPr>
              <a:t>http://eadmin.ebscohost.com/eadmin/login.aspx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s3912378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004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721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167</Words>
  <Application>Microsoft Office PowerPoint</Application>
  <PresentationFormat>Bildspel på skärmen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Office-tema</vt:lpstr>
      <vt:lpstr>CORAL &amp; Full Text Finder</vt:lpstr>
      <vt:lpstr>CORAL</vt:lpstr>
      <vt:lpstr>ERM behovsanalys och förväntningar  </vt:lpstr>
      <vt:lpstr>Valet av CORAL</vt:lpstr>
      <vt:lpstr>PowerPoint-presentation</vt:lpstr>
      <vt:lpstr>Full Text Finder</vt:lpstr>
      <vt:lpstr>Full Text Finder</vt:lpstr>
      <vt:lpstr>PowerPoint-presentation</vt:lpstr>
      <vt:lpstr>PowerPoint-presentation</vt:lpstr>
    </vt:vector>
  </TitlesOfParts>
  <Company>Linkin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Henrik Ringbert</dc:creator>
  <cp:lastModifiedBy>Eva Sejmyr</cp:lastModifiedBy>
  <cp:revision>54</cp:revision>
  <dcterms:created xsi:type="dcterms:W3CDTF">2015-04-20T13:23:52Z</dcterms:created>
  <dcterms:modified xsi:type="dcterms:W3CDTF">2016-03-15T15:42:12Z</dcterms:modified>
</cp:coreProperties>
</file>