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8" r:id="rId13"/>
    <p:sldId id="258" r:id="rId1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F5D"/>
    <a:srgbClr val="03B9E7"/>
    <a:srgbClr val="8881D3"/>
    <a:srgbClr val="16C7D2"/>
    <a:srgbClr val="FF6442"/>
    <a:srgbClr val="08CFB5"/>
    <a:srgbClr val="70E4D2"/>
    <a:srgbClr val="7FCEEE"/>
    <a:srgbClr val="7BDDE2"/>
    <a:srgbClr val="B1E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3/24/2016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3/24/2016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219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367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C25B8-6A37-0E42-AD12-4E95E5CB5205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115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EDS på LiUB/Eva Sejmyr 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EDS på LiUB/Eva Sejmyr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err="1" smtClean="0">
                <a:solidFill>
                  <a:schemeClr val="bg1"/>
                </a:solidFill>
              </a:rPr>
              <a:t>www.liu.se</a:t>
            </a:r>
            <a:endParaRPr lang="sv-SE" sz="2800" dirty="0">
              <a:solidFill>
                <a:schemeClr val="bg1"/>
              </a:solidFill>
            </a:endParaRP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7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Text/namn på talare </a:t>
            </a:r>
          </a:p>
          <a:p>
            <a:r>
              <a:rPr lang="sv-SE" dirty="0" smtClean="0"/>
              <a:t>kontaktinformation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9" y="5929764"/>
            <a:ext cx="2369737" cy="595580"/>
          </a:xfrm>
          <a:prstGeom prst="rect">
            <a:avLst/>
          </a:prstGeom>
        </p:spPr>
      </p:pic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Presentationens</a:t>
            </a:r>
            <a:br>
              <a:rPr lang="sv-SE" dirty="0" smtClean="0"/>
            </a:br>
            <a:r>
              <a:rPr lang="sv-SE" dirty="0" smtClean="0"/>
              <a:t>titel/rubrik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Underrubrik/namn på talare e.d.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EDS på LiUB/Eva Sejmyr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smtClean="0"/>
              <a:t>EDS på LiUB/Eva Sejmyr 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5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60" r:id="rId9"/>
    <p:sldLayoutId id="2147483661" r:id="rId10"/>
    <p:sldLayoutId id="2147483663" r:id="rId11"/>
    <p:sldLayoutId id="2147483662" r:id="rId12"/>
    <p:sldLayoutId id="2147483666" r:id="rId13"/>
    <p:sldLayoutId id="2147483667" r:id="rId14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dirty="0" smtClean="0"/>
              <a:t>EDS på </a:t>
            </a:r>
            <a:r>
              <a:rPr lang="sv-SE" dirty="0" err="1" smtClean="0"/>
              <a:t>LiUB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EDS Nordic </a:t>
            </a:r>
            <a:r>
              <a:rPr lang="sv-SE" dirty="0" err="1" smtClean="0"/>
              <a:t>User</a:t>
            </a:r>
            <a:r>
              <a:rPr lang="sv-SE" dirty="0" smtClean="0"/>
              <a:t> Group 2016-03-16</a:t>
            </a:r>
          </a:p>
          <a:p>
            <a:r>
              <a:rPr lang="sv-SE" sz="2000" dirty="0" smtClean="0"/>
              <a:t>Eva Sejmyr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85076" y="753566"/>
            <a:ext cx="7737588" cy="831131"/>
          </a:xfrm>
        </p:spPr>
        <p:txBody>
          <a:bodyPr/>
          <a:lstStyle/>
          <a:p>
            <a:r>
              <a:rPr lang="sv-SE" dirty="0" smtClean="0"/>
              <a:t>Anpassad RTAC via JavaScript/</a:t>
            </a:r>
            <a:r>
              <a:rPr lang="sv-SE" dirty="0" err="1" smtClean="0"/>
              <a:t>jQuery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3" y="1474217"/>
            <a:ext cx="7214548" cy="415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85076" y="753566"/>
            <a:ext cx="7737588" cy="831131"/>
          </a:xfrm>
        </p:spPr>
        <p:txBody>
          <a:bodyPr/>
          <a:lstStyle/>
          <a:p>
            <a:r>
              <a:rPr lang="sv-SE" dirty="0" smtClean="0"/>
              <a:t>Reservera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111" y="1393771"/>
            <a:ext cx="7115175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99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 gång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RTAC via REST (Symphony Web Services) </a:t>
            </a:r>
            <a:br>
              <a:rPr lang="sv-SE" dirty="0" smtClean="0"/>
            </a:br>
            <a:r>
              <a:rPr lang="sv-SE" dirty="0" smtClean="0"/>
              <a:t>istället för Z39.50</a:t>
            </a:r>
          </a:p>
          <a:p>
            <a:r>
              <a:rPr lang="sv-SE" dirty="0" smtClean="0"/>
              <a:t>Mer fokus på detaljposten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Upphandling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230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Tack för att ni lyssnade. </a:t>
            </a:r>
            <a:r>
              <a:rPr lang="sv-SE" smtClean="0"/>
              <a:t>Frågor?</a:t>
            </a:r>
            <a:endParaRPr lang="sv-SE" dirty="0" smtClean="0"/>
          </a:p>
          <a:p>
            <a:r>
              <a:rPr lang="sv-SE" dirty="0"/>
              <a:t>e</a:t>
            </a:r>
            <a:r>
              <a:rPr lang="sv-SE" dirty="0" smtClean="0"/>
              <a:t>va.sejmyr@liu.se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721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smtClean="0"/>
              <a:t>I drift sen 2010</a:t>
            </a:r>
          </a:p>
          <a:p>
            <a:r>
              <a:rPr lang="sv-SE" dirty="0" smtClean="0"/>
              <a:t>Avtal 2012-2016</a:t>
            </a:r>
          </a:p>
          <a:p>
            <a:r>
              <a:rPr lang="sv-SE" dirty="0" smtClean="0"/>
              <a:t>Lokalt namn </a:t>
            </a:r>
            <a:r>
              <a:rPr lang="sv-SE" dirty="0" err="1" smtClean="0"/>
              <a:t>UniSearch</a:t>
            </a:r>
            <a:endParaRPr lang="sv-SE" dirty="0"/>
          </a:p>
          <a:p>
            <a:r>
              <a:rPr lang="sv-SE" dirty="0" smtClean="0"/>
              <a:t>ILS </a:t>
            </a:r>
            <a:r>
              <a:rPr lang="sv-SE" dirty="0" err="1" smtClean="0"/>
              <a:t>SirsiDynix</a:t>
            </a:r>
            <a:r>
              <a:rPr lang="sv-SE" dirty="0" smtClean="0"/>
              <a:t> Symphony </a:t>
            </a:r>
          </a:p>
          <a:p>
            <a:r>
              <a:rPr lang="sv-SE" dirty="0" smtClean="0"/>
              <a:t>Länkserver Full Text </a:t>
            </a:r>
            <a:r>
              <a:rPr lang="sv-SE" dirty="0" err="1" smtClean="0"/>
              <a:t>Finder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31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Gjort sen sist?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 smtClean="0"/>
              <a:t>Fokus på användarupplevelsen</a:t>
            </a:r>
          </a:p>
          <a:p>
            <a:r>
              <a:rPr lang="sv-SE" dirty="0" smtClean="0"/>
              <a:t>Användbarhetstester &amp; </a:t>
            </a:r>
            <a:r>
              <a:rPr lang="sv-SE" dirty="0"/>
              <a:t>d</a:t>
            </a:r>
            <a:r>
              <a:rPr lang="sv-SE" dirty="0" smtClean="0"/>
              <a:t>jupintervjuer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Katalogprofiler</a:t>
            </a:r>
          </a:p>
          <a:p>
            <a:r>
              <a:rPr lang="sv-SE" dirty="0" smtClean="0"/>
              <a:t>Tryckta tidskrifter </a:t>
            </a:r>
            <a:r>
              <a:rPr lang="sv-SE" dirty="0" err="1" smtClean="0"/>
              <a:t>länkbara</a:t>
            </a:r>
            <a:r>
              <a:rPr lang="sv-SE" dirty="0" smtClean="0"/>
              <a:t> på artikelnivå</a:t>
            </a:r>
          </a:p>
          <a:p>
            <a:r>
              <a:rPr lang="sv-SE" dirty="0" smtClean="0"/>
              <a:t>Anpassad träfflista och RTAC</a:t>
            </a:r>
          </a:p>
          <a:p>
            <a:r>
              <a:rPr lang="sv-SE" dirty="0" smtClean="0"/>
              <a:t>Mina lån – mini ”</a:t>
            </a:r>
            <a:r>
              <a:rPr lang="sv-SE" dirty="0" err="1" smtClean="0"/>
              <a:t>single</a:t>
            </a:r>
            <a:r>
              <a:rPr lang="sv-SE" dirty="0" smtClean="0"/>
              <a:t> </a:t>
            </a:r>
            <a:r>
              <a:rPr lang="sv-SE" dirty="0" err="1" smtClean="0"/>
              <a:t>sign</a:t>
            </a:r>
            <a:r>
              <a:rPr lang="sv-SE" dirty="0" smtClean="0"/>
              <a:t> on”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2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idx="4294967295"/>
          </p:nvPr>
        </p:nvSpPr>
        <p:spPr>
          <a:xfrm>
            <a:off x="166254" y="79375"/>
            <a:ext cx="7737475" cy="83026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sz="3600" dirty="0" smtClean="0"/>
              <a:t>Bibliotekets startsida</a:t>
            </a:r>
            <a:endParaRPr lang="sv-SE" sz="3600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4294967295"/>
          </p:nvPr>
        </p:nvSpPr>
        <p:spPr>
          <a:xfrm>
            <a:off x="8591550" y="361950"/>
            <a:ext cx="552450" cy="265113"/>
          </a:xfrm>
          <a:prstGeom prst="rect">
            <a:avLst/>
          </a:prstGeom>
        </p:spPr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924" y="781396"/>
            <a:ext cx="6954621" cy="593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85076" y="753566"/>
            <a:ext cx="7737588" cy="831131"/>
          </a:xfrm>
        </p:spPr>
        <p:txBody>
          <a:bodyPr/>
          <a:lstStyle/>
          <a:p>
            <a:r>
              <a:rPr lang="sv-SE" dirty="0" smtClean="0"/>
              <a:t>Ny sökruta ht 2015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76" y="1428438"/>
            <a:ext cx="6613193" cy="2171496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76" y="3902663"/>
            <a:ext cx="6613193" cy="177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167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85076" y="753566"/>
            <a:ext cx="7737588" cy="831131"/>
          </a:xfrm>
        </p:spPr>
        <p:txBody>
          <a:bodyPr/>
          <a:lstStyle/>
          <a:p>
            <a:r>
              <a:rPr lang="sv-SE" dirty="0" smtClean="0"/>
              <a:t>Avgränsningsmöjligheter i sökrutan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1626384"/>
            <a:ext cx="7316999" cy="374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91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idx="4294967295"/>
          </p:nvPr>
        </p:nvSpPr>
        <p:spPr>
          <a:xfrm>
            <a:off x="309317" y="79375"/>
            <a:ext cx="7737475" cy="83026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sz="3600" dirty="0" err="1" smtClean="0"/>
              <a:t>UniSearch</a:t>
            </a:r>
            <a:endParaRPr lang="sv-SE" sz="3600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4294967295"/>
          </p:nvPr>
        </p:nvSpPr>
        <p:spPr>
          <a:xfrm>
            <a:off x="8591550" y="361950"/>
            <a:ext cx="552450" cy="265113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654" y="769621"/>
            <a:ext cx="6769936" cy="571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76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85076" y="753566"/>
            <a:ext cx="7737588" cy="831131"/>
          </a:xfrm>
        </p:spPr>
        <p:txBody>
          <a:bodyPr/>
          <a:lstStyle/>
          <a:p>
            <a:r>
              <a:rPr lang="sv-SE" dirty="0" smtClean="0"/>
              <a:t>Mina lån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426831"/>
            <a:ext cx="872490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92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685076" y="753566"/>
            <a:ext cx="7737588" cy="831131"/>
          </a:xfrm>
        </p:spPr>
        <p:txBody>
          <a:bodyPr/>
          <a:lstStyle/>
          <a:p>
            <a:r>
              <a:rPr lang="sv-SE" dirty="0" smtClean="0"/>
              <a:t>Mina lån</a:t>
            </a:r>
            <a:endParaRPr lang="sv-SE" dirty="0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16 March 2016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EDS på LiUB/Eva Sejmyr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76" y="1584697"/>
            <a:ext cx="8195623" cy="382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98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151</Words>
  <Application>Microsoft Office PowerPoint</Application>
  <PresentationFormat>Bildspel på skärmen (4:3)</PresentationFormat>
  <Paragraphs>63</Paragraphs>
  <Slides>13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EDS på LiUB</vt:lpstr>
      <vt:lpstr>Bakgrund</vt:lpstr>
      <vt:lpstr>Gjort sen sist?</vt:lpstr>
      <vt:lpstr>Bibliotekets startsida</vt:lpstr>
      <vt:lpstr>Ny sökruta ht 2015</vt:lpstr>
      <vt:lpstr>Avgränsningsmöjligheter i sökrutan</vt:lpstr>
      <vt:lpstr>UniSearch</vt:lpstr>
      <vt:lpstr>Mina lån</vt:lpstr>
      <vt:lpstr>Mina lån</vt:lpstr>
      <vt:lpstr>Anpassad RTAC via JavaScript/jQuery</vt:lpstr>
      <vt:lpstr>Reservera</vt:lpstr>
      <vt:lpstr>På gång</vt:lpstr>
      <vt:lpstr>PowerPoint-presentation</vt:lpstr>
    </vt:vector>
  </TitlesOfParts>
  <Company>Linkin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Henrik Ringbert</dc:creator>
  <cp:lastModifiedBy>Britta Wallin</cp:lastModifiedBy>
  <cp:revision>60</cp:revision>
  <dcterms:created xsi:type="dcterms:W3CDTF">2015-04-20T13:23:52Z</dcterms:created>
  <dcterms:modified xsi:type="dcterms:W3CDTF">2016-03-24T09:53:37Z</dcterms:modified>
</cp:coreProperties>
</file>